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8101b144fa24f2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2493e4480a94510"/>
  </p:sldMasterIdLst>
  <p:sldIdLst>
    <p:sldId xmlns:r="http://schemas.openxmlformats.org/officeDocument/2006/relationships" id="256" r:id="R6c8b1093851641c0"/>
    <p:sldId xmlns:r="http://schemas.openxmlformats.org/officeDocument/2006/relationships" id="257" r:id="Rd78eba7f955741db"/>
    <p:sldId xmlns:r="http://schemas.openxmlformats.org/officeDocument/2006/relationships" id="258" r:id="R6c15e7b4bf0f4fe9"/>
    <p:sldId xmlns:r="http://schemas.openxmlformats.org/officeDocument/2006/relationships" id="259" r:id="R54b8a994ca544b8c"/>
    <p:sldId xmlns:r="http://schemas.openxmlformats.org/officeDocument/2006/relationships" id="260" r:id="Rb240ff7719a747db"/>
    <p:sldId xmlns:r="http://schemas.openxmlformats.org/officeDocument/2006/relationships" id="261" r:id="R922c389054dd4c56"/>
    <p:sldId xmlns:r="http://schemas.openxmlformats.org/officeDocument/2006/relationships" id="262" r:id="R06ae0a675b594b3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2493e4480a94510" /><Relationship Type="http://schemas.openxmlformats.org/officeDocument/2006/relationships/slide" Target="/ppt/slides/slide1.xml" Id="R6c8b1093851641c0" /><Relationship Type="http://schemas.openxmlformats.org/officeDocument/2006/relationships/slide" Target="/ppt/slides/slide2.xml" Id="Rd78eba7f955741db" /><Relationship Type="http://schemas.openxmlformats.org/officeDocument/2006/relationships/slide" Target="/ppt/slides/slide3.xml" Id="R6c15e7b4bf0f4fe9" /><Relationship Type="http://schemas.openxmlformats.org/officeDocument/2006/relationships/slide" Target="/ppt/slides/slide4.xml" Id="R54b8a994ca544b8c" /><Relationship Type="http://schemas.openxmlformats.org/officeDocument/2006/relationships/slide" Target="/ppt/slides/slide5.xml" Id="Rb240ff7719a747db" /><Relationship Type="http://schemas.openxmlformats.org/officeDocument/2006/relationships/slide" Target="/ppt/slides/slide6.xml" Id="R922c389054dd4c56" /><Relationship Type="http://schemas.openxmlformats.org/officeDocument/2006/relationships/slide" Target="/ppt/slides/slide7.xml" Id="R06ae0a675b594b3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8d54aed2f5245c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17fb8b5d634a50" /><Relationship Type="http://schemas.openxmlformats.org/officeDocument/2006/relationships/theme" Target="/ppt/slideMasters/theme/theme1.xml" Id="R3d2a055e0b6c4d5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317fb8b5d634a5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a2fd7979c145f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c776191fc9409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36422cd9e047a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dab4f812764f7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8d33ad9a60410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8da02cc06a432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db9e9d0d0944f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RETURA NT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RETURA NT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RETURA NT AS ble etablert [år] og holder til i Spillum.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RETURA NT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RETURA NT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RETURA NT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118 333 830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12 141 574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8 952 422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29 465 655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80 078 985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RETURA NT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MIDTRE NAMDAL AVFALLSSELSKAP IKS  –  80,0 %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STEINKJER KOMMUNE  –  20,0 %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RETURA NT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Løvegen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7820 Spillum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74 21 66 55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firmapost@retura-nt.no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www.retura.no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986 850 821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RETURA NT AS</a:t>
            </a:r>
          </a:p>
        </p:txBody>
      </p:sp>
    </p:spTree>
  </p:cSld>
  <p:clrMapOvr>
    <a:masterClrMapping xmlns:a="http://schemas.openxmlformats.org/drawingml/2006/main"/>
  </p:clrMapOvr>
</p:sld>
</file>