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82bf86f6585b42bb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31d390a7c13c4491"/>
  </p:sldMasterIdLst>
  <p:sldIdLst>
    <p:sldId xmlns:r="http://schemas.openxmlformats.org/officeDocument/2006/relationships" id="256" r:id="R18db5b0e59884c81"/>
    <p:sldId xmlns:r="http://schemas.openxmlformats.org/officeDocument/2006/relationships" id="257" r:id="R5efe3e3592fe46a4"/>
    <p:sldId xmlns:r="http://schemas.openxmlformats.org/officeDocument/2006/relationships" id="258" r:id="Rc93298a456904ef8"/>
    <p:sldId xmlns:r="http://schemas.openxmlformats.org/officeDocument/2006/relationships" id="259" r:id="R81f143775a6b45bb"/>
    <p:sldId xmlns:r="http://schemas.openxmlformats.org/officeDocument/2006/relationships" id="260" r:id="Rb4df0d4811844c76"/>
    <p:sldId xmlns:r="http://schemas.openxmlformats.org/officeDocument/2006/relationships" id="261" r:id="R9ef3bcfabd754d35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1d390a7c13c4491" /><Relationship Type="http://schemas.openxmlformats.org/officeDocument/2006/relationships/slide" Target="/ppt/slides/slide1.xml" Id="R18db5b0e59884c81" /><Relationship Type="http://schemas.openxmlformats.org/officeDocument/2006/relationships/slide" Target="/ppt/slides/slide2.xml" Id="R5efe3e3592fe46a4" /><Relationship Type="http://schemas.openxmlformats.org/officeDocument/2006/relationships/slide" Target="/ppt/slides/slide3.xml" Id="Rc93298a456904ef8" /><Relationship Type="http://schemas.openxmlformats.org/officeDocument/2006/relationships/slide" Target="/ppt/slides/slide4.xml" Id="R81f143775a6b45bb" /><Relationship Type="http://schemas.openxmlformats.org/officeDocument/2006/relationships/slide" Target="/ppt/slides/slide5.xml" Id="Rb4df0d4811844c76" /><Relationship Type="http://schemas.openxmlformats.org/officeDocument/2006/relationships/slide" Target="/ppt/slides/slide6.xml" Id="R9ef3bcfabd754d35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48681b806d0480d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5b59e9f0a69498b" /><Relationship Type="http://schemas.openxmlformats.org/officeDocument/2006/relationships/theme" Target="/ppt/slideMasters/theme/theme1.xml" Id="R6a6868dd162f46cd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f5b59e9f0a69498b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fadfebf4a994165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1b975549b22417e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74ac06413b0475f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e36c4bbdb8a41c8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76cd906b98c4b59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e828df2274b4dc9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DESTINASJON OSCARSBORG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DESTINASJON OSCARSBORG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DESTINASJON OSCARSBORG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DESTINASJON OSCARSBORG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DESTINASJON OSCARSBORG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DESTINASJON OSCARSBORG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NORSKE RESERVEOFFISERERS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DESTINASJON OSCARSBORG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986 857 230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DESTINASJON OSCARSBORG AS</a:t>
            </a:r>
          </a:p>
        </p:txBody>
      </p:sp>
    </p:spTree>
  </p:cSld>
  <p:clrMapOvr>
    <a:masterClrMapping xmlns:a="http://schemas.openxmlformats.org/drawingml/2006/main"/>
  </p:clrMapOvr>
</p:sld>
</file>