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7bf8cb583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ffdb4f1d44379"/>
  </p:sldMasterIdLst>
  <p:sldIdLst>
    <p:sldId xmlns:r="http://schemas.openxmlformats.org/officeDocument/2006/relationships" id="256" r:id="R5ae9dc39a2fa4d4b"/>
    <p:sldId xmlns:r="http://schemas.openxmlformats.org/officeDocument/2006/relationships" id="257" r:id="Ra692acfa0426452c"/>
    <p:sldId xmlns:r="http://schemas.openxmlformats.org/officeDocument/2006/relationships" id="258" r:id="Rb7ab4e81705142ca"/>
    <p:sldId xmlns:r="http://schemas.openxmlformats.org/officeDocument/2006/relationships" id="259" r:id="R337e72679f9045e2"/>
    <p:sldId xmlns:r="http://schemas.openxmlformats.org/officeDocument/2006/relationships" id="260" r:id="Re3014c872bb748b4"/>
    <p:sldId xmlns:r="http://schemas.openxmlformats.org/officeDocument/2006/relationships" id="261" r:id="R556443de4f1c46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ffdb4f1d44379" /><Relationship Type="http://schemas.openxmlformats.org/officeDocument/2006/relationships/slide" Target="/ppt/slides/slide1.xml" Id="R5ae9dc39a2fa4d4b" /><Relationship Type="http://schemas.openxmlformats.org/officeDocument/2006/relationships/slide" Target="/ppt/slides/slide2.xml" Id="Ra692acfa0426452c" /><Relationship Type="http://schemas.openxmlformats.org/officeDocument/2006/relationships/slide" Target="/ppt/slides/slide3.xml" Id="Rb7ab4e81705142ca" /><Relationship Type="http://schemas.openxmlformats.org/officeDocument/2006/relationships/slide" Target="/ppt/slides/slide4.xml" Id="R337e72679f9045e2" /><Relationship Type="http://schemas.openxmlformats.org/officeDocument/2006/relationships/slide" Target="/ppt/slides/slide5.xml" Id="Re3014c872bb748b4" /><Relationship Type="http://schemas.openxmlformats.org/officeDocument/2006/relationships/slide" Target="/ppt/slides/slide6.xml" Id="R556443de4f1c46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78959fe19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0e0073781429f" /><Relationship Type="http://schemas.openxmlformats.org/officeDocument/2006/relationships/theme" Target="/ppt/slideMasters/theme/theme1.xml" Id="R4d4a06581691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0e0073781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1fe83c63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a79358d9c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b864c389d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7ae2f6b844a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ab848143346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3438ef4c0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ING. G HOLTE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Seterhøybakken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geir.holte@ing-holte.no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