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c6b011013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f8ab81ef64d03"/>
  </p:sldMasterIdLst>
  <p:sldIdLst>
    <p:sldId xmlns:r="http://schemas.openxmlformats.org/officeDocument/2006/relationships" id="256" r:id="R53a98ef1f33b451d"/>
    <p:sldId xmlns:r="http://schemas.openxmlformats.org/officeDocument/2006/relationships" id="257" r:id="R495865d75b214745"/>
    <p:sldId xmlns:r="http://schemas.openxmlformats.org/officeDocument/2006/relationships" id="258" r:id="Racaa40ea70cc4f82"/>
    <p:sldId xmlns:r="http://schemas.openxmlformats.org/officeDocument/2006/relationships" id="259" r:id="Ref154717a02b4b2a"/>
    <p:sldId xmlns:r="http://schemas.openxmlformats.org/officeDocument/2006/relationships" id="260" r:id="Rd48ef0252416415c"/>
    <p:sldId xmlns:r="http://schemas.openxmlformats.org/officeDocument/2006/relationships" id="261" r:id="R4c83ccab92b54b4f"/>
    <p:sldId xmlns:r="http://schemas.openxmlformats.org/officeDocument/2006/relationships" id="262" r:id="R45e08856eb10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f8ab81ef64d03" /><Relationship Type="http://schemas.openxmlformats.org/officeDocument/2006/relationships/slide" Target="/ppt/slides/slide1.xml" Id="R53a98ef1f33b451d" /><Relationship Type="http://schemas.openxmlformats.org/officeDocument/2006/relationships/slide" Target="/ppt/slides/slide2.xml" Id="R495865d75b214745" /><Relationship Type="http://schemas.openxmlformats.org/officeDocument/2006/relationships/slide" Target="/ppt/slides/slide3.xml" Id="Racaa40ea70cc4f82" /><Relationship Type="http://schemas.openxmlformats.org/officeDocument/2006/relationships/slide" Target="/ppt/slides/slide4.xml" Id="Ref154717a02b4b2a" /><Relationship Type="http://schemas.openxmlformats.org/officeDocument/2006/relationships/slide" Target="/ppt/slides/slide5.xml" Id="Rd48ef0252416415c" /><Relationship Type="http://schemas.openxmlformats.org/officeDocument/2006/relationships/slide" Target="/ppt/slides/slide6.xml" Id="R4c83ccab92b54b4f" /><Relationship Type="http://schemas.openxmlformats.org/officeDocument/2006/relationships/slide" Target="/ppt/slides/slide7.xml" Id="R45e08856eb10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4f9beebe5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8b47a6f0425a" /><Relationship Type="http://schemas.openxmlformats.org/officeDocument/2006/relationships/theme" Target="/ppt/slideMasters/theme/theme1.xml" Id="Rc3acd761c94f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98b47a6f0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106a91fc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f39c78d0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a69a830e43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db4006fa9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b135fb69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efa7179a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4e3c448d8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ING. G HOLTE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ING. G HOLTE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24 391 841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24 713 609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TORMOD HOLTE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TORMOD HOLTE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 SANDNES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HOLTE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HOLTE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Seterhøybakken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geir.holte@ing-holte.no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986 857 656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ING. G HOLTE AS</a:t>
            </a:r>
          </a:p>
        </p:txBody>
      </p:sp>
    </p:spTree>
  </p:cSld>
  <p:clrMapOvr>
    <a:masterClrMapping xmlns:a="http://schemas.openxmlformats.org/drawingml/2006/main"/>
  </p:clrMapOvr>
</p:sld>
</file>