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26481b955f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480f4094744172"/>
  </p:sldMasterIdLst>
  <p:sldIdLst>
    <p:sldId xmlns:r="http://schemas.openxmlformats.org/officeDocument/2006/relationships" id="256" r:id="Re9eaafc228cb43c2"/>
    <p:sldId xmlns:r="http://schemas.openxmlformats.org/officeDocument/2006/relationships" id="257" r:id="Rbbdf045fbb6b42c1"/>
    <p:sldId xmlns:r="http://schemas.openxmlformats.org/officeDocument/2006/relationships" id="258" r:id="R2958c2ef338d4871"/>
    <p:sldId xmlns:r="http://schemas.openxmlformats.org/officeDocument/2006/relationships" id="259" r:id="Rd39aee401f87418d"/>
    <p:sldId xmlns:r="http://schemas.openxmlformats.org/officeDocument/2006/relationships" id="260" r:id="R7101da5e536e4c66"/>
    <p:sldId xmlns:r="http://schemas.openxmlformats.org/officeDocument/2006/relationships" id="261" r:id="Rad7652128a1c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80f4094744172" /><Relationship Type="http://schemas.openxmlformats.org/officeDocument/2006/relationships/slide" Target="/ppt/slides/slide1.xml" Id="Re9eaafc228cb43c2" /><Relationship Type="http://schemas.openxmlformats.org/officeDocument/2006/relationships/slide" Target="/ppt/slides/slide2.xml" Id="Rbbdf045fbb6b42c1" /><Relationship Type="http://schemas.openxmlformats.org/officeDocument/2006/relationships/slide" Target="/ppt/slides/slide3.xml" Id="R2958c2ef338d4871" /><Relationship Type="http://schemas.openxmlformats.org/officeDocument/2006/relationships/slide" Target="/ppt/slides/slide4.xml" Id="Rd39aee401f87418d" /><Relationship Type="http://schemas.openxmlformats.org/officeDocument/2006/relationships/slide" Target="/ppt/slides/slide5.xml" Id="R7101da5e536e4c66" /><Relationship Type="http://schemas.openxmlformats.org/officeDocument/2006/relationships/slide" Target="/ppt/slides/slide6.xml" Id="Rad7652128a1c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3347df597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2ee319eb5403d" /><Relationship Type="http://schemas.openxmlformats.org/officeDocument/2006/relationships/theme" Target="/ppt/slideMasters/theme/theme1.xml" Id="Rcee51eafb40447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2ee319eb540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24bf7e49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92daacf3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cebf921f2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c67b5e41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ef9e284c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40865e108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