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5b7cd2599e4f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0223f688ca4a07"/>
  </p:sldMasterIdLst>
  <p:sldIdLst>
    <p:sldId xmlns:r="http://schemas.openxmlformats.org/officeDocument/2006/relationships" id="256" r:id="Rcf36c8227d254670"/>
    <p:sldId xmlns:r="http://schemas.openxmlformats.org/officeDocument/2006/relationships" id="257" r:id="Rcffaa693fdc543ea"/>
    <p:sldId xmlns:r="http://schemas.openxmlformats.org/officeDocument/2006/relationships" id="258" r:id="R4c8f89cfc8c04a48"/>
    <p:sldId xmlns:r="http://schemas.openxmlformats.org/officeDocument/2006/relationships" id="259" r:id="R5b26520d891b4fd6"/>
    <p:sldId xmlns:r="http://schemas.openxmlformats.org/officeDocument/2006/relationships" id="260" r:id="R0288d71f6cee4f8c"/>
    <p:sldId xmlns:r="http://schemas.openxmlformats.org/officeDocument/2006/relationships" id="261" r:id="R7b40729eaf3847da"/>
    <p:sldId xmlns:r="http://schemas.openxmlformats.org/officeDocument/2006/relationships" id="262" r:id="Rd0097309549f46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0223f688ca4a07" /><Relationship Type="http://schemas.openxmlformats.org/officeDocument/2006/relationships/slide" Target="/ppt/slides/slide1.xml" Id="Rcf36c8227d254670" /><Relationship Type="http://schemas.openxmlformats.org/officeDocument/2006/relationships/slide" Target="/ppt/slides/slide2.xml" Id="Rcffaa693fdc543ea" /><Relationship Type="http://schemas.openxmlformats.org/officeDocument/2006/relationships/slide" Target="/ppt/slides/slide3.xml" Id="R4c8f89cfc8c04a48" /><Relationship Type="http://schemas.openxmlformats.org/officeDocument/2006/relationships/slide" Target="/ppt/slides/slide4.xml" Id="R5b26520d891b4fd6" /><Relationship Type="http://schemas.openxmlformats.org/officeDocument/2006/relationships/slide" Target="/ppt/slides/slide5.xml" Id="R0288d71f6cee4f8c" /><Relationship Type="http://schemas.openxmlformats.org/officeDocument/2006/relationships/slide" Target="/ppt/slides/slide6.xml" Id="R7b40729eaf3847da" /><Relationship Type="http://schemas.openxmlformats.org/officeDocument/2006/relationships/slide" Target="/ppt/slides/slide7.xml" Id="Rd0097309549f46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cccd0e106641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9ddecac764d52" /><Relationship Type="http://schemas.openxmlformats.org/officeDocument/2006/relationships/theme" Target="/ppt/slideMasters/theme/theme1.xml" Id="R5ac2663a916946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19ddecac764d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c2fae335b44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23775bb344b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a898926304e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0e2ffa6d141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935e5b5ed42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11cd328ea41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0f125507248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ASKVIG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ASKVIG AS ble etablert [år] og holder til i Hjelmeland.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369 486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4 542 219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39 426 497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50 649 980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VIGA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4130 Hjelmeland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986 859 861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ASKVIG AS</a:t>
            </a:r>
          </a:p>
        </p:txBody>
      </p:sp>
    </p:spTree>
  </p:cSld>
  <p:clrMapOvr>
    <a:masterClrMapping xmlns:a="http://schemas.openxmlformats.org/drawingml/2006/main"/>
  </p:clrMapOvr>
</p:sld>
</file>