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01652e76947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ef969e4234453"/>
  </p:sldMasterIdLst>
  <p:sldIdLst>
    <p:sldId xmlns:r="http://schemas.openxmlformats.org/officeDocument/2006/relationships" id="256" r:id="R6aea746fd54a4be2"/>
    <p:sldId xmlns:r="http://schemas.openxmlformats.org/officeDocument/2006/relationships" id="257" r:id="Rf2a89bbbe057453f"/>
    <p:sldId xmlns:r="http://schemas.openxmlformats.org/officeDocument/2006/relationships" id="258" r:id="R1df79994a5a1453c"/>
    <p:sldId xmlns:r="http://schemas.openxmlformats.org/officeDocument/2006/relationships" id="259" r:id="R0e7e9a3a5c814b89"/>
    <p:sldId xmlns:r="http://schemas.openxmlformats.org/officeDocument/2006/relationships" id="260" r:id="R09b945b854a0460f"/>
    <p:sldId xmlns:r="http://schemas.openxmlformats.org/officeDocument/2006/relationships" id="261" r:id="Rb464aecb69a74b37"/>
    <p:sldId xmlns:r="http://schemas.openxmlformats.org/officeDocument/2006/relationships" id="262" r:id="R353aa12943f5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ef969e4234453" /><Relationship Type="http://schemas.openxmlformats.org/officeDocument/2006/relationships/slide" Target="/ppt/slides/slide1.xml" Id="R6aea746fd54a4be2" /><Relationship Type="http://schemas.openxmlformats.org/officeDocument/2006/relationships/slide" Target="/ppt/slides/slide2.xml" Id="Rf2a89bbbe057453f" /><Relationship Type="http://schemas.openxmlformats.org/officeDocument/2006/relationships/slide" Target="/ppt/slides/slide3.xml" Id="R1df79994a5a1453c" /><Relationship Type="http://schemas.openxmlformats.org/officeDocument/2006/relationships/slide" Target="/ppt/slides/slide4.xml" Id="R0e7e9a3a5c814b89" /><Relationship Type="http://schemas.openxmlformats.org/officeDocument/2006/relationships/slide" Target="/ppt/slides/slide5.xml" Id="R09b945b854a0460f" /><Relationship Type="http://schemas.openxmlformats.org/officeDocument/2006/relationships/slide" Target="/ppt/slides/slide6.xml" Id="Rb464aecb69a74b37" /><Relationship Type="http://schemas.openxmlformats.org/officeDocument/2006/relationships/slide" Target="/ppt/slides/slide7.xml" Id="R353aa12943f5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58c295ba5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26a4cba1a448c" /><Relationship Type="http://schemas.openxmlformats.org/officeDocument/2006/relationships/theme" Target="/ppt/slideMasters/theme/theme1.xml" Id="Race7d582396f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626a4cba1a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d74dc533c4a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c6bb70a56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9afaa8289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78cd26cf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c367e529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756898b64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c95ce8b59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25 410 296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25 486 465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LUJEKA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SAVIMA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SETHER GRUPPEN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MAERE INVEST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MESSON INVEST AS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Marie gate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83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986 861 483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INVEST AS</a:t>
            </a:r>
          </a:p>
        </p:txBody>
      </p:sp>
    </p:spTree>
  </p:cSld>
  <p:clrMapOvr>
    <a:masterClrMapping xmlns:a="http://schemas.openxmlformats.org/drawingml/2006/main"/>
  </p:clrMapOvr>
</p:sld>
</file>