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bc9a96728b4b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b082d25d6f4e52"/>
  </p:sldMasterIdLst>
  <p:sldIdLst>
    <p:sldId xmlns:r="http://schemas.openxmlformats.org/officeDocument/2006/relationships" id="256" r:id="R547c9f7a09514c11"/>
    <p:sldId xmlns:r="http://schemas.openxmlformats.org/officeDocument/2006/relationships" id="257" r:id="R1bf3655fdb80429e"/>
    <p:sldId xmlns:r="http://schemas.openxmlformats.org/officeDocument/2006/relationships" id="258" r:id="Rba91be7acf96494e"/>
    <p:sldId xmlns:r="http://schemas.openxmlformats.org/officeDocument/2006/relationships" id="259" r:id="Raffeff6a68b2429a"/>
    <p:sldId xmlns:r="http://schemas.openxmlformats.org/officeDocument/2006/relationships" id="260" r:id="R99ed0e3b0b094b90"/>
    <p:sldId xmlns:r="http://schemas.openxmlformats.org/officeDocument/2006/relationships" id="261" r:id="R84fc2cd124484071"/>
    <p:sldId xmlns:r="http://schemas.openxmlformats.org/officeDocument/2006/relationships" id="262" r:id="Rc6a56eeb362842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b082d25d6f4e52" /><Relationship Type="http://schemas.openxmlformats.org/officeDocument/2006/relationships/slide" Target="/ppt/slides/slide1.xml" Id="R547c9f7a09514c11" /><Relationship Type="http://schemas.openxmlformats.org/officeDocument/2006/relationships/slide" Target="/ppt/slides/slide2.xml" Id="R1bf3655fdb80429e" /><Relationship Type="http://schemas.openxmlformats.org/officeDocument/2006/relationships/slide" Target="/ppt/slides/slide3.xml" Id="Rba91be7acf96494e" /><Relationship Type="http://schemas.openxmlformats.org/officeDocument/2006/relationships/slide" Target="/ppt/slides/slide4.xml" Id="Raffeff6a68b2429a" /><Relationship Type="http://schemas.openxmlformats.org/officeDocument/2006/relationships/slide" Target="/ppt/slides/slide5.xml" Id="R99ed0e3b0b094b90" /><Relationship Type="http://schemas.openxmlformats.org/officeDocument/2006/relationships/slide" Target="/ppt/slides/slide6.xml" Id="R84fc2cd124484071" /><Relationship Type="http://schemas.openxmlformats.org/officeDocument/2006/relationships/slide" Target="/ppt/slides/slide7.xml" Id="Rc6a56eeb362842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f3da9a89ee47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b3415d8264d65" /><Relationship Type="http://schemas.openxmlformats.org/officeDocument/2006/relationships/theme" Target="/ppt/slideMasters/theme/theme1.xml" Id="R2df82db7bc3a45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0b3415d8264d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1fa65bc7342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fa15736d149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0a00f8cac46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a1227a6d941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7381fcebe4c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cb111acaa41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a08a6797f4a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NYE BORG BRYGGERIER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BORG BRYGGERIER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NYE BORG BRYGGERIER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BORG BRYGGERIER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BORG BRYGGERIER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BORG BRYGGERIER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−2 363 846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308 402 776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9 371 404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838 158 461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BORG BRYGGERIER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BORG BRYGGERIER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986 861 513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BORG BRYGGERIER HOLDING AS</a:t>
            </a:r>
          </a:p>
        </p:txBody>
      </p:sp>
    </p:spTree>
  </p:cSld>
  <p:clrMapOvr>
    <a:masterClrMapping xmlns:a="http://schemas.openxmlformats.org/drawingml/2006/main"/>
  </p:clrMapOvr>
</p:sld>
</file>