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b3f5e395114b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4ecb0917974c75"/>
  </p:sldMasterIdLst>
  <p:sldIdLst>
    <p:sldId xmlns:r="http://schemas.openxmlformats.org/officeDocument/2006/relationships" id="256" r:id="R6e19f2c9b0e54ee8"/>
    <p:sldId xmlns:r="http://schemas.openxmlformats.org/officeDocument/2006/relationships" id="257" r:id="R44c2eea2115843d5"/>
    <p:sldId xmlns:r="http://schemas.openxmlformats.org/officeDocument/2006/relationships" id="258" r:id="R54a626fe56a9499d"/>
    <p:sldId xmlns:r="http://schemas.openxmlformats.org/officeDocument/2006/relationships" id="259" r:id="Rd9fdb6a1abed498a"/>
    <p:sldId xmlns:r="http://schemas.openxmlformats.org/officeDocument/2006/relationships" id="260" r:id="Rc18b1df7673b4c3e"/>
    <p:sldId xmlns:r="http://schemas.openxmlformats.org/officeDocument/2006/relationships" id="261" r:id="Rf0eefe9e887343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4ecb0917974c75" /><Relationship Type="http://schemas.openxmlformats.org/officeDocument/2006/relationships/slide" Target="/ppt/slides/slide1.xml" Id="R6e19f2c9b0e54ee8" /><Relationship Type="http://schemas.openxmlformats.org/officeDocument/2006/relationships/slide" Target="/ppt/slides/slide2.xml" Id="R44c2eea2115843d5" /><Relationship Type="http://schemas.openxmlformats.org/officeDocument/2006/relationships/slide" Target="/ppt/slides/slide3.xml" Id="R54a626fe56a9499d" /><Relationship Type="http://schemas.openxmlformats.org/officeDocument/2006/relationships/slide" Target="/ppt/slides/slide4.xml" Id="Rd9fdb6a1abed498a" /><Relationship Type="http://schemas.openxmlformats.org/officeDocument/2006/relationships/slide" Target="/ppt/slides/slide5.xml" Id="Rc18b1df7673b4c3e" /><Relationship Type="http://schemas.openxmlformats.org/officeDocument/2006/relationships/slide" Target="/ppt/slides/slide6.xml" Id="Rf0eefe9e887343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f6ba6a9f9f4a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3faebbfb1424b" /><Relationship Type="http://schemas.openxmlformats.org/officeDocument/2006/relationships/theme" Target="/ppt/slideMasters/theme/theme1.xml" Id="Rafcb6b36eba44b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13faebbfb142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afefba1284b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e1ae61c3d41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c98d5035d4a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88b05f43046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7ba1dce544d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a28cdce5549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HAALAND KLIMA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KLIMA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KLIMA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KLIMA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KLIMA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KLIMA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Høyenhallveien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12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firmapost@haaland-klima.no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986 897 526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KLIMA AS</a:t>
            </a:r>
          </a:p>
        </p:txBody>
      </p:sp>
    </p:spTree>
  </p:cSld>
  <p:clrMapOvr>
    <a:masterClrMapping xmlns:a="http://schemas.openxmlformats.org/drawingml/2006/main"/>
  </p:clrMapOvr>
</p:sld>
</file>