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f3aecb249e47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bc8b3536c34ed5"/>
  </p:sldMasterIdLst>
  <p:sldIdLst>
    <p:sldId xmlns:r="http://schemas.openxmlformats.org/officeDocument/2006/relationships" id="256" r:id="R64ec32553f4f4deb"/>
    <p:sldId xmlns:r="http://schemas.openxmlformats.org/officeDocument/2006/relationships" id="257" r:id="R0df3c1973c1342ff"/>
    <p:sldId xmlns:r="http://schemas.openxmlformats.org/officeDocument/2006/relationships" id="258" r:id="R8f4f759d69be4119"/>
    <p:sldId xmlns:r="http://schemas.openxmlformats.org/officeDocument/2006/relationships" id="259" r:id="R20263466a77a4e29"/>
    <p:sldId xmlns:r="http://schemas.openxmlformats.org/officeDocument/2006/relationships" id="260" r:id="R11f8fb0cf5ac4647"/>
    <p:sldId xmlns:r="http://schemas.openxmlformats.org/officeDocument/2006/relationships" id="261" r:id="Rd6ca5ed007cf44a5"/>
    <p:sldId xmlns:r="http://schemas.openxmlformats.org/officeDocument/2006/relationships" id="262" r:id="Rfd0ad87ba7084e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c8b3536c34ed5" /><Relationship Type="http://schemas.openxmlformats.org/officeDocument/2006/relationships/slide" Target="/ppt/slides/slide1.xml" Id="R64ec32553f4f4deb" /><Relationship Type="http://schemas.openxmlformats.org/officeDocument/2006/relationships/slide" Target="/ppt/slides/slide2.xml" Id="R0df3c1973c1342ff" /><Relationship Type="http://schemas.openxmlformats.org/officeDocument/2006/relationships/slide" Target="/ppt/slides/slide3.xml" Id="R8f4f759d69be4119" /><Relationship Type="http://schemas.openxmlformats.org/officeDocument/2006/relationships/slide" Target="/ppt/slides/slide4.xml" Id="R20263466a77a4e29" /><Relationship Type="http://schemas.openxmlformats.org/officeDocument/2006/relationships/slide" Target="/ppt/slides/slide5.xml" Id="R11f8fb0cf5ac4647" /><Relationship Type="http://schemas.openxmlformats.org/officeDocument/2006/relationships/slide" Target="/ppt/slides/slide6.xml" Id="Rd6ca5ed007cf44a5" /><Relationship Type="http://schemas.openxmlformats.org/officeDocument/2006/relationships/slide" Target="/ppt/slides/slide7.xml" Id="Rfd0ad87ba7084e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764b6a7f14e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05eb39b9b4f33" /><Relationship Type="http://schemas.openxmlformats.org/officeDocument/2006/relationships/theme" Target="/ppt/slideMasters/theme/theme1.xml" Id="Rffa01949a9574f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b05eb39b9b4f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a5cba33ee4c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bfbb4cd0f45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0c302ad4d43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394149a144c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9a37f538343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a7aaa5eaf42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37cdcdd5b42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KLIMA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426 629 978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30 534 686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33 793 595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92 138 926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268 112 422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HOLDING AS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SORSELL ARILD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ØVSTEDAL ROAR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EIVIND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THOMAS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STALHEIM GEIR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firmapost@haaland-klima.no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986 897 526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