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3f8208961f7475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625262e1ee849db"/>
  </p:sldMasterIdLst>
  <p:sldIdLst>
    <p:sldId xmlns:r="http://schemas.openxmlformats.org/officeDocument/2006/relationships" id="256" r:id="R6cb8aec9065546a1"/>
    <p:sldId xmlns:r="http://schemas.openxmlformats.org/officeDocument/2006/relationships" id="257" r:id="R427eab1468924d8b"/>
    <p:sldId xmlns:r="http://schemas.openxmlformats.org/officeDocument/2006/relationships" id="258" r:id="Rca93ad98cfde4fc6"/>
    <p:sldId xmlns:r="http://schemas.openxmlformats.org/officeDocument/2006/relationships" id="259" r:id="Rf11d1d75f8a94612"/>
    <p:sldId xmlns:r="http://schemas.openxmlformats.org/officeDocument/2006/relationships" id="260" r:id="Raeec44a02c7c4fa1"/>
    <p:sldId xmlns:r="http://schemas.openxmlformats.org/officeDocument/2006/relationships" id="261" r:id="R84ed66d656f24c4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625262e1ee849db" /><Relationship Type="http://schemas.openxmlformats.org/officeDocument/2006/relationships/slide" Target="/ppt/slides/slide1.xml" Id="R6cb8aec9065546a1" /><Relationship Type="http://schemas.openxmlformats.org/officeDocument/2006/relationships/slide" Target="/ppt/slides/slide2.xml" Id="R427eab1468924d8b" /><Relationship Type="http://schemas.openxmlformats.org/officeDocument/2006/relationships/slide" Target="/ppt/slides/slide3.xml" Id="Rca93ad98cfde4fc6" /><Relationship Type="http://schemas.openxmlformats.org/officeDocument/2006/relationships/slide" Target="/ppt/slides/slide4.xml" Id="Rf11d1d75f8a94612" /><Relationship Type="http://schemas.openxmlformats.org/officeDocument/2006/relationships/slide" Target="/ppt/slides/slide5.xml" Id="Raeec44a02c7c4fa1" /><Relationship Type="http://schemas.openxmlformats.org/officeDocument/2006/relationships/slide" Target="/ppt/slides/slide6.xml" Id="R84ed66d656f24c4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568cc2e5c84b6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c7e7c96cbe40a5" /><Relationship Type="http://schemas.openxmlformats.org/officeDocument/2006/relationships/theme" Target="/ppt/slideMasters/theme/theme1.xml" Id="R4109df5382c9413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c7e7c96cbe40a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d5661e7890418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b25157f6fd489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eef7a11bad4de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42181898e54fa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fbd962df994c2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25bf2dc0fd463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AXESS OFFSHORE SERVICES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AXESS OFFSHORE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AXESS OFFSHORE SERVICES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AXESS OFFSHORE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AXESS OFFSHORE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AXESS OFFSHORE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AXESS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AXESS OFFSHORE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986 898 549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AXESS OFFSHORE SERVICES AS</a:t>
            </a:r>
          </a:p>
        </p:txBody>
      </p:sp>
    </p:spTree>
  </p:cSld>
  <p:clrMapOvr>
    <a:masterClrMapping xmlns:a="http://schemas.openxmlformats.org/drawingml/2006/main"/>
  </p:clrMapOvr>
</p:sld>
</file>