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0c9983d1a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cbac02c034bdb"/>
  </p:sldMasterIdLst>
  <p:sldIdLst>
    <p:sldId xmlns:r="http://schemas.openxmlformats.org/officeDocument/2006/relationships" id="256" r:id="Re5fe2b081e0d4771"/>
    <p:sldId xmlns:r="http://schemas.openxmlformats.org/officeDocument/2006/relationships" id="257" r:id="Reefa793eddbb4740"/>
    <p:sldId xmlns:r="http://schemas.openxmlformats.org/officeDocument/2006/relationships" id="258" r:id="R2824ce24b0164b9f"/>
    <p:sldId xmlns:r="http://schemas.openxmlformats.org/officeDocument/2006/relationships" id="259" r:id="Rb79c44b6034a428d"/>
    <p:sldId xmlns:r="http://schemas.openxmlformats.org/officeDocument/2006/relationships" id="260" r:id="Rcdc6e237617f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cbac02c034bdb" /><Relationship Type="http://schemas.openxmlformats.org/officeDocument/2006/relationships/slide" Target="/ppt/slides/slide1.xml" Id="Re5fe2b081e0d4771" /><Relationship Type="http://schemas.openxmlformats.org/officeDocument/2006/relationships/slide" Target="/ppt/slides/slide2.xml" Id="Reefa793eddbb4740" /><Relationship Type="http://schemas.openxmlformats.org/officeDocument/2006/relationships/slide" Target="/ppt/slides/slide3.xml" Id="R2824ce24b0164b9f" /><Relationship Type="http://schemas.openxmlformats.org/officeDocument/2006/relationships/slide" Target="/ppt/slides/slide4.xml" Id="Rb79c44b6034a428d" /><Relationship Type="http://schemas.openxmlformats.org/officeDocument/2006/relationships/slide" Target="/ppt/slides/slide5.xml" Id="Rcdc6e237617f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debdf367a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55b66e1cf476f" /><Relationship Type="http://schemas.openxmlformats.org/officeDocument/2006/relationships/theme" Target="/ppt/slideMasters/theme/theme1.xml" Id="R70b27981dba1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55b66e1cf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8f32f198a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ddaf14f88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a80ec7b2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4fb46d031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4b185fb614a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MAASEIDE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MAASEIDE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MAASEIDE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MAASEIDE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MAASEIDE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MAASEIDE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986 906 185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MAASEIDE INVEST AS</a:t>
            </a:r>
          </a:p>
        </p:txBody>
      </p:sp>
    </p:spTree>
  </p:cSld>
  <p:clrMapOvr>
    <a:masterClrMapping xmlns:a="http://schemas.openxmlformats.org/drawingml/2006/main"/>
  </p:clrMapOvr>
</p:sld>
</file>