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9058f7073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ee1b221f54d9f"/>
  </p:sldMasterIdLst>
  <p:sldIdLst>
    <p:sldId xmlns:r="http://schemas.openxmlformats.org/officeDocument/2006/relationships" id="256" r:id="Rbba5fe4125684917"/>
    <p:sldId xmlns:r="http://schemas.openxmlformats.org/officeDocument/2006/relationships" id="257" r:id="R38df7949d2e84961"/>
    <p:sldId xmlns:r="http://schemas.openxmlformats.org/officeDocument/2006/relationships" id="258" r:id="Rb65d46162cbd4106"/>
    <p:sldId xmlns:r="http://schemas.openxmlformats.org/officeDocument/2006/relationships" id="259" r:id="R2b23765ee0874777"/>
    <p:sldId xmlns:r="http://schemas.openxmlformats.org/officeDocument/2006/relationships" id="260" r:id="Ra101ecb61390474a"/>
    <p:sldId xmlns:r="http://schemas.openxmlformats.org/officeDocument/2006/relationships" id="261" r:id="Rfb59299a50ce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ee1b221f54d9f" /><Relationship Type="http://schemas.openxmlformats.org/officeDocument/2006/relationships/slide" Target="/ppt/slides/slide1.xml" Id="Rbba5fe4125684917" /><Relationship Type="http://schemas.openxmlformats.org/officeDocument/2006/relationships/slide" Target="/ppt/slides/slide2.xml" Id="R38df7949d2e84961" /><Relationship Type="http://schemas.openxmlformats.org/officeDocument/2006/relationships/slide" Target="/ppt/slides/slide3.xml" Id="Rb65d46162cbd4106" /><Relationship Type="http://schemas.openxmlformats.org/officeDocument/2006/relationships/slide" Target="/ppt/slides/slide4.xml" Id="R2b23765ee0874777" /><Relationship Type="http://schemas.openxmlformats.org/officeDocument/2006/relationships/slide" Target="/ppt/slides/slide5.xml" Id="Ra101ecb61390474a" /><Relationship Type="http://schemas.openxmlformats.org/officeDocument/2006/relationships/slide" Target="/ppt/slides/slide6.xml" Id="Rfb59299a50ce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d6f94deaa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3657a8f954c50" /><Relationship Type="http://schemas.openxmlformats.org/officeDocument/2006/relationships/theme" Target="/ppt/slideMasters/theme/theme1.xml" Id="R9e11ade26700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3657a8f954c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56a335c574f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3d38d50d74a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1028738e8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03158c31c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fda794e84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17ab283db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SIGMAG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SIGMAG INVEST AS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TJESSEM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SIGURDSON TJESSEM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SIGMAG INVEST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MÅLFRID TJESSEM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TJESSEM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Målfrid Tjessem, Sørhaugveien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986 906 320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SIGMAG INVEST AS</a:t>
            </a:r>
          </a:p>
        </p:txBody>
      </p:sp>
    </p:spTree>
  </p:cSld>
  <p:clrMapOvr>
    <a:masterClrMapping xmlns:a="http://schemas.openxmlformats.org/drawingml/2006/main"/>
  </p:clrMapOvr>
</p:sld>
</file>