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306839757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9cdd547a14456"/>
  </p:sldMasterIdLst>
  <p:sldIdLst>
    <p:sldId xmlns:r="http://schemas.openxmlformats.org/officeDocument/2006/relationships" id="256" r:id="R1b44ffb672334e21"/>
    <p:sldId xmlns:r="http://schemas.openxmlformats.org/officeDocument/2006/relationships" id="257" r:id="Ra83fc3c0564b4a21"/>
    <p:sldId xmlns:r="http://schemas.openxmlformats.org/officeDocument/2006/relationships" id="258" r:id="R9847e2d3e02243cb"/>
    <p:sldId xmlns:r="http://schemas.openxmlformats.org/officeDocument/2006/relationships" id="259" r:id="Rfe3cd9d07ef04996"/>
    <p:sldId xmlns:r="http://schemas.openxmlformats.org/officeDocument/2006/relationships" id="260" r:id="Rdc8368ee49c14ada"/>
    <p:sldId xmlns:r="http://schemas.openxmlformats.org/officeDocument/2006/relationships" id="261" r:id="Rfc1ab8d0e82b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9cdd547a14456" /><Relationship Type="http://schemas.openxmlformats.org/officeDocument/2006/relationships/slide" Target="/ppt/slides/slide1.xml" Id="R1b44ffb672334e21" /><Relationship Type="http://schemas.openxmlformats.org/officeDocument/2006/relationships/slide" Target="/ppt/slides/slide2.xml" Id="Ra83fc3c0564b4a21" /><Relationship Type="http://schemas.openxmlformats.org/officeDocument/2006/relationships/slide" Target="/ppt/slides/slide3.xml" Id="R9847e2d3e02243cb" /><Relationship Type="http://schemas.openxmlformats.org/officeDocument/2006/relationships/slide" Target="/ppt/slides/slide4.xml" Id="Rfe3cd9d07ef04996" /><Relationship Type="http://schemas.openxmlformats.org/officeDocument/2006/relationships/slide" Target="/ppt/slides/slide5.xml" Id="Rdc8368ee49c14ada" /><Relationship Type="http://schemas.openxmlformats.org/officeDocument/2006/relationships/slide" Target="/ppt/slides/slide6.xml" Id="Rfc1ab8d0e82b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e72b304054f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0bf774c484702" /><Relationship Type="http://schemas.openxmlformats.org/officeDocument/2006/relationships/theme" Target="/ppt/slideMasters/theme/theme1.xml" Id="R17720de2f4ea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0bf774c48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f1d02943d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513ad5166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0ad57f5f0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c87c6b189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2b53030e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06a2b7e2e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GRIFF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GRIFF KAPITAL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FORMUESFORVALTNING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986 907 866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 KAPITAL AS</a:t>
            </a:r>
          </a:p>
        </p:txBody>
      </p:sp>
    </p:spTree>
  </p:cSld>
  <p:clrMapOvr>
    <a:masterClrMapping xmlns:a="http://schemas.openxmlformats.org/drawingml/2006/main"/>
  </p:clrMapOvr>
</p:sld>
</file>