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6f9269614247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15847e7ed2403b"/>
  </p:sldMasterIdLst>
  <p:sldIdLst>
    <p:sldId xmlns:r="http://schemas.openxmlformats.org/officeDocument/2006/relationships" id="256" r:id="R87444df4171044cd"/>
    <p:sldId xmlns:r="http://schemas.openxmlformats.org/officeDocument/2006/relationships" id="257" r:id="Rea4b054b70b240f0"/>
    <p:sldId xmlns:r="http://schemas.openxmlformats.org/officeDocument/2006/relationships" id="258" r:id="Rc463f8c852dc47a7"/>
    <p:sldId xmlns:r="http://schemas.openxmlformats.org/officeDocument/2006/relationships" id="259" r:id="R5131d798ee4d4b77"/>
    <p:sldId xmlns:r="http://schemas.openxmlformats.org/officeDocument/2006/relationships" id="260" r:id="Rab8724e5a58245ba"/>
    <p:sldId xmlns:r="http://schemas.openxmlformats.org/officeDocument/2006/relationships" id="261" r:id="R834d2a02d11440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15847e7ed2403b" /><Relationship Type="http://schemas.openxmlformats.org/officeDocument/2006/relationships/slide" Target="/ppt/slides/slide1.xml" Id="R87444df4171044cd" /><Relationship Type="http://schemas.openxmlformats.org/officeDocument/2006/relationships/slide" Target="/ppt/slides/slide2.xml" Id="Rea4b054b70b240f0" /><Relationship Type="http://schemas.openxmlformats.org/officeDocument/2006/relationships/slide" Target="/ppt/slides/slide3.xml" Id="Rc463f8c852dc47a7" /><Relationship Type="http://schemas.openxmlformats.org/officeDocument/2006/relationships/slide" Target="/ppt/slides/slide4.xml" Id="R5131d798ee4d4b77" /><Relationship Type="http://schemas.openxmlformats.org/officeDocument/2006/relationships/slide" Target="/ppt/slides/slide5.xml" Id="Rab8724e5a58245ba" /><Relationship Type="http://schemas.openxmlformats.org/officeDocument/2006/relationships/slide" Target="/ppt/slides/slide6.xml" Id="R834d2a02d11440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bbcf7063ac48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212dfe24e4c62" /><Relationship Type="http://schemas.openxmlformats.org/officeDocument/2006/relationships/theme" Target="/ppt/slideMasters/theme/theme1.xml" Id="Ra8e0440d698d48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6212dfe24e4c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46d727f2c48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780e8bb5e49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d781e5dc644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5f6e2466943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080ae183c4a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f1263aaa94b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JAKTLIA TERRASSE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JAKTLIA TERRASSE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JAKTLIA TERRASSE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JAKTLIA TERRASSE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JAKTLIA TERRASSE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JAKTLIA TERRASSE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ARISTO HOLDING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SILVESTER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JAKTLIA TERRASSE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986 908 439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JAKTLIA TERRASSE AS</a:t>
            </a:r>
          </a:p>
        </p:txBody>
      </p:sp>
    </p:spTree>
  </p:cSld>
  <p:clrMapOvr>
    <a:masterClrMapping xmlns:a="http://schemas.openxmlformats.org/drawingml/2006/main"/>
  </p:clrMapOvr>
</p:sld>
</file>