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d6c6d8b2d04e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2ee3c61bf14371"/>
  </p:sldMasterIdLst>
  <p:sldIdLst>
    <p:sldId xmlns:r="http://schemas.openxmlformats.org/officeDocument/2006/relationships" id="256" r:id="Rc47b841f9f8246c6"/>
    <p:sldId xmlns:r="http://schemas.openxmlformats.org/officeDocument/2006/relationships" id="257" r:id="R8d8a17a6642941e5"/>
    <p:sldId xmlns:r="http://schemas.openxmlformats.org/officeDocument/2006/relationships" id="258" r:id="R231bdd37dd404b25"/>
    <p:sldId xmlns:r="http://schemas.openxmlformats.org/officeDocument/2006/relationships" id="259" r:id="R06ec90fe244c4355"/>
    <p:sldId xmlns:r="http://schemas.openxmlformats.org/officeDocument/2006/relationships" id="260" r:id="R4d4ad1e653d54333"/>
    <p:sldId xmlns:r="http://schemas.openxmlformats.org/officeDocument/2006/relationships" id="261" r:id="R1e6397d3dc7443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2ee3c61bf14371" /><Relationship Type="http://schemas.openxmlformats.org/officeDocument/2006/relationships/slide" Target="/ppt/slides/slide1.xml" Id="Rc47b841f9f8246c6" /><Relationship Type="http://schemas.openxmlformats.org/officeDocument/2006/relationships/slide" Target="/ppt/slides/slide2.xml" Id="R8d8a17a6642941e5" /><Relationship Type="http://schemas.openxmlformats.org/officeDocument/2006/relationships/slide" Target="/ppt/slides/slide3.xml" Id="R231bdd37dd404b25" /><Relationship Type="http://schemas.openxmlformats.org/officeDocument/2006/relationships/slide" Target="/ppt/slides/slide4.xml" Id="R06ec90fe244c4355" /><Relationship Type="http://schemas.openxmlformats.org/officeDocument/2006/relationships/slide" Target="/ppt/slides/slide5.xml" Id="R4d4ad1e653d54333" /><Relationship Type="http://schemas.openxmlformats.org/officeDocument/2006/relationships/slide" Target="/ppt/slides/slide6.xml" Id="R1e6397d3dc7443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34acf719dc4b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5d7a3011a4435" /><Relationship Type="http://schemas.openxmlformats.org/officeDocument/2006/relationships/theme" Target="/ppt/slideMasters/theme/theme1.xml" Id="R626ac58d9be342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a5d7a3011a44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74212927e4e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9a5794c4249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3816c52194a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15cf539a349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7e6f66db847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fcf666c1748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SVINGEN PIZZERIA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SVINGEN PIZZERIA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SVINGEN PIZZERIA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SVINGEN PIZZERIA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SVINGEN PIZZERIA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SVINGEN PIZZERIA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SANDHU MATWANT SINGH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SVINGEN PIZZERIA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986 909 109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SVINGEN PIZZERIA AS</a:t>
            </a:r>
          </a:p>
        </p:txBody>
      </p:sp>
    </p:spTree>
  </p:cSld>
  <p:clrMapOvr>
    <a:masterClrMapping xmlns:a="http://schemas.openxmlformats.org/drawingml/2006/main"/>
  </p:clrMapOvr>
</p:sld>
</file>