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091fd329bc49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41ef33daea434e"/>
  </p:sldMasterIdLst>
  <p:sldIdLst>
    <p:sldId xmlns:r="http://schemas.openxmlformats.org/officeDocument/2006/relationships" id="256" r:id="R7568d25b2d1f4286"/>
    <p:sldId xmlns:r="http://schemas.openxmlformats.org/officeDocument/2006/relationships" id="257" r:id="R0689fb93938040da"/>
    <p:sldId xmlns:r="http://schemas.openxmlformats.org/officeDocument/2006/relationships" id="258" r:id="Rc64ec8cab3c14232"/>
    <p:sldId xmlns:r="http://schemas.openxmlformats.org/officeDocument/2006/relationships" id="259" r:id="R7d24fbe5dac84924"/>
    <p:sldId xmlns:r="http://schemas.openxmlformats.org/officeDocument/2006/relationships" id="260" r:id="Raf6eb3927e7b4093"/>
    <p:sldId xmlns:r="http://schemas.openxmlformats.org/officeDocument/2006/relationships" id="261" r:id="R706c134e56ae4644"/>
    <p:sldId xmlns:r="http://schemas.openxmlformats.org/officeDocument/2006/relationships" id="262" r:id="R6e6714ab9ccb4e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41ef33daea434e" /><Relationship Type="http://schemas.openxmlformats.org/officeDocument/2006/relationships/slide" Target="/ppt/slides/slide1.xml" Id="R7568d25b2d1f4286" /><Relationship Type="http://schemas.openxmlformats.org/officeDocument/2006/relationships/slide" Target="/ppt/slides/slide2.xml" Id="R0689fb93938040da" /><Relationship Type="http://schemas.openxmlformats.org/officeDocument/2006/relationships/slide" Target="/ppt/slides/slide3.xml" Id="Rc64ec8cab3c14232" /><Relationship Type="http://schemas.openxmlformats.org/officeDocument/2006/relationships/slide" Target="/ppt/slides/slide4.xml" Id="R7d24fbe5dac84924" /><Relationship Type="http://schemas.openxmlformats.org/officeDocument/2006/relationships/slide" Target="/ppt/slides/slide5.xml" Id="Raf6eb3927e7b4093" /><Relationship Type="http://schemas.openxmlformats.org/officeDocument/2006/relationships/slide" Target="/ppt/slides/slide6.xml" Id="R706c134e56ae4644" /><Relationship Type="http://schemas.openxmlformats.org/officeDocument/2006/relationships/slide" Target="/ppt/slides/slide7.xml" Id="R6e6714ab9ccb4e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e904b9685646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9bb061055f42dc" /><Relationship Type="http://schemas.openxmlformats.org/officeDocument/2006/relationships/theme" Target="/ppt/slideMasters/theme/theme1.xml" Id="Re2f9a0808f8946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9bb061055f42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a4581260f94c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f6609598124f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972fde756341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f84435018d4b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1baec73cd54b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ea2c4aa0d04e4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82798693e448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VERDINOR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VERDINOR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VERDINOR AS ble etablert [år] og holder til i Nevlunghavn.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VERDINOR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VERDINOR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VERDINOR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174 995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17 630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14 097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662 326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VERDINOR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ELISABETH HALLAN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VERDINOR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Lia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3296 Nevlunghavn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info@verdinor.no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www.VerdiNor.no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986 910 689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VERDINOR AS</a:t>
            </a:r>
          </a:p>
        </p:txBody>
      </p:sp>
    </p:spTree>
  </p:cSld>
  <p:clrMapOvr>
    <a:masterClrMapping xmlns:a="http://schemas.openxmlformats.org/drawingml/2006/main"/>
  </p:clrMapOvr>
</p:sld>
</file>