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f30266d59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ed970124c4de2"/>
  </p:sldMasterIdLst>
  <p:sldIdLst>
    <p:sldId xmlns:r="http://schemas.openxmlformats.org/officeDocument/2006/relationships" id="256" r:id="R092bc947b4964879"/>
    <p:sldId xmlns:r="http://schemas.openxmlformats.org/officeDocument/2006/relationships" id="257" r:id="R1dbbb91ff6f7430b"/>
    <p:sldId xmlns:r="http://schemas.openxmlformats.org/officeDocument/2006/relationships" id="258" r:id="R9b13beb8a97d4544"/>
    <p:sldId xmlns:r="http://schemas.openxmlformats.org/officeDocument/2006/relationships" id="259" r:id="R31cca8db4ecf4738"/>
    <p:sldId xmlns:r="http://schemas.openxmlformats.org/officeDocument/2006/relationships" id="260" r:id="Rd58383522a424451"/>
    <p:sldId xmlns:r="http://schemas.openxmlformats.org/officeDocument/2006/relationships" id="261" r:id="R73849d36d7bc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ed970124c4de2" /><Relationship Type="http://schemas.openxmlformats.org/officeDocument/2006/relationships/slide" Target="/ppt/slides/slide1.xml" Id="R092bc947b4964879" /><Relationship Type="http://schemas.openxmlformats.org/officeDocument/2006/relationships/slide" Target="/ppt/slides/slide2.xml" Id="R1dbbb91ff6f7430b" /><Relationship Type="http://schemas.openxmlformats.org/officeDocument/2006/relationships/slide" Target="/ppt/slides/slide3.xml" Id="R9b13beb8a97d4544" /><Relationship Type="http://schemas.openxmlformats.org/officeDocument/2006/relationships/slide" Target="/ppt/slides/slide4.xml" Id="R31cca8db4ecf4738" /><Relationship Type="http://schemas.openxmlformats.org/officeDocument/2006/relationships/slide" Target="/ppt/slides/slide5.xml" Id="Rd58383522a424451" /><Relationship Type="http://schemas.openxmlformats.org/officeDocument/2006/relationships/slide" Target="/ppt/slides/slide6.xml" Id="R73849d36d7bc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847679606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eedbe0b864edf" /><Relationship Type="http://schemas.openxmlformats.org/officeDocument/2006/relationships/theme" Target="/ppt/slideMasters/theme/theme1.xml" Id="R25c67444752b49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eedbe0b86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9a76e51b3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b87a3e190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bf1be2844c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609d342e040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235ffdac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8d507df29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PUNIS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HÅPE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NIAN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Inkognitogata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00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986 912 754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PUNIS AS</a:t>
            </a:r>
          </a:p>
        </p:txBody>
      </p:sp>
    </p:spTree>
  </p:cSld>
  <p:clrMapOvr>
    <a:masterClrMapping xmlns:a="http://schemas.openxmlformats.org/drawingml/2006/main"/>
  </p:clrMapOvr>
</p:sld>
</file>