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d016678f0840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890a00712f49fc"/>
  </p:sldMasterIdLst>
  <p:sldIdLst>
    <p:sldId xmlns:r="http://schemas.openxmlformats.org/officeDocument/2006/relationships" id="256" r:id="R8def39b4e4954aec"/>
    <p:sldId xmlns:r="http://schemas.openxmlformats.org/officeDocument/2006/relationships" id="257" r:id="R54893f0dffc7422d"/>
    <p:sldId xmlns:r="http://schemas.openxmlformats.org/officeDocument/2006/relationships" id="258" r:id="R7a8591e0747c474f"/>
    <p:sldId xmlns:r="http://schemas.openxmlformats.org/officeDocument/2006/relationships" id="259" r:id="Rd5d0bb1a1d684acb"/>
    <p:sldId xmlns:r="http://schemas.openxmlformats.org/officeDocument/2006/relationships" id="260" r:id="R199948dd300640a8"/>
    <p:sldId xmlns:r="http://schemas.openxmlformats.org/officeDocument/2006/relationships" id="261" r:id="R4c6f8f4b6122433f"/>
    <p:sldId xmlns:r="http://schemas.openxmlformats.org/officeDocument/2006/relationships" id="262" r:id="Rafd869b13e9143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90a00712f49fc" /><Relationship Type="http://schemas.openxmlformats.org/officeDocument/2006/relationships/slide" Target="/ppt/slides/slide1.xml" Id="R8def39b4e4954aec" /><Relationship Type="http://schemas.openxmlformats.org/officeDocument/2006/relationships/slide" Target="/ppt/slides/slide2.xml" Id="R54893f0dffc7422d" /><Relationship Type="http://schemas.openxmlformats.org/officeDocument/2006/relationships/slide" Target="/ppt/slides/slide3.xml" Id="R7a8591e0747c474f" /><Relationship Type="http://schemas.openxmlformats.org/officeDocument/2006/relationships/slide" Target="/ppt/slides/slide4.xml" Id="Rd5d0bb1a1d684acb" /><Relationship Type="http://schemas.openxmlformats.org/officeDocument/2006/relationships/slide" Target="/ppt/slides/slide5.xml" Id="R199948dd300640a8" /><Relationship Type="http://schemas.openxmlformats.org/officeDocument/2006/relationships/slide" Target="/ppt/slides/slide6.xml" Id="R4c6f8f4b6122433f" /><Relationship Type="http://schemas.openxmlformats.org/officeDocument/2006/relationships/slide" Target="/ppt/slides/slide7.xml" Id="Rafd869b13e9143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559ec686d54b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62f174860423f" /><Relationship Type="http://schemas.openxmlformats.org/officeDocument/2006/relationships/theme" Target="/ppt/slideMasters/theme/theme1.xml" Id="R8023e2b43d0d45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462f174860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c83aef2c94a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3b4496da944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0c13853934e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3144ab7f349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bdf92d1de4f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67d3735ac49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12289a0fb47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 TYSNES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 TYSNES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61 420 438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4 013 329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3 459 132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16 089 553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22 490 409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Hegglandsvegen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12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spar.tysnes@ngbutikk.net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986 912 878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