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34a13b7b7b4d9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63ab92d0ec34445"/>
  </p:sldMasterIdLst>
  <p:sldIdLst>
    <p:sldId xmlns:r="http://schemas.openxmlformats.org/officeDocument/2006/relationships" id="256" r:id="R9a081ff0c9dc4984"/>
    <p:sldId xmlns:r="http://schemas.openxmlformats.org/officeDocument/2006/relationships" id="257" r:id="R0e45a4d2d76d4017"/>
    <p:sldId xmlns:r="http://schemas.openxmlformats.org/officeDocument/2006/relationships" id="258" r:id="Rb1f477074f054e3e"/>
    <p:sldId xmlns:r="http://schemas.openxmlformats.org/officeDocument/2006/relationships" id="259" r:id="R53ef176d3bf046b4"/>
    <p:sldId xmlns:r="http://schemas.openxmlformats.org/officeDocument/2006/relationships" id="260" r:id="Rac1787011c1145d5"/>
    <p:sldId xmlns:r="http://schemas.openxmlformats.org/officeDocument/2006/relationships" id="261" r:id="R821a8a4c15834a7d"/>
    <p:sldId xmlns:r="http://schemas.openxmlformats.org/officeDocument/2006/relationships" id="262" r:id="R35e0fa514dad4d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3ab92d0ec34445" /><Relationship Type="http://schemas.openxmlformats.org/officeDocument/2006/relationships/slide" Target="/ppt/slides/slide1.xml" Id="R9a081ff0c9dc4984" /><Relationship Type="http://schemas.openxmlformats.org/officeDocument/2006/relationships/slide" Target="/ppt/slides/slide2.xml" Id="R0e45a4d2d76d4017" /><Relationship Type="http://schemas.openxmlformats.org/officeDocument/2006/relationships/slide" Target="/ppt/slides/slide3.xml" Id="Rb1f477074f054e3e" /><Relationship Type="http://schemas.openxmlformats.org/officeDocument/2006/relationships/slide" Target="/ppt/slides/slide4.xml" Id="R53ef176d3bf046b4" /><Relationship Type="http://schemas.openxmlformats.org/officeDocument/2006/relationships/slide" Target="/ppt/slides/slide5.xml" Id="Rac1787011c1145d5" /><Relationship Type="http://schemas.openxmlformats.org/officeDocument/2006/relationships/slide" Target="/ppt/slides/slide6.xml" Id="R821a8a4c15834a7d" /><Relationship Type="http://schemas.openxmlformats.org/officeDocument/2006/relationships/slide" Target="/ppt/slides/slide7.xml" Id="R35e0fa514dad4d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4c02f55ffd4d8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367bcd17964f53" /><Relationship Type="http://schemas.openxmlformats.org/officeDocument/2006/relationships/theme" Target="/ppt/slideMasters/theme/theme1.xml" Id="Rcb50d0a4aa764bc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367bcd17964f5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811d1eb5b647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1ac030aaab4e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84cd86f1c349f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4c5242dc43404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ade07d329649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7cb4efe1e94e2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15cb52b7b9402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CENTRUM FASTLEGEGRUPPE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CENTRUM FASTLEGEGRUPPE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CENTRUM FASTLEGEGRUPPE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CENTRUM FASTLEGEGRUPPE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CENTRUM FASTLEGEGRUPPE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CENTRUM FASTLEGEGRUPPE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9 434 252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386 049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302 481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1 002 302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3 012 016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CENTRUM FASTLEGEGRUPPE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HOLGER DAHL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INGER CHRISTINA BERGSTRØM BODAHL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PETER EDISON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RANJA CECILIE AARNES-EIDSHAUG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SVEINUNG EIDE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TRUDE LINJA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CENTRUM FASTLEGEGRUPPE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Bygdøy allé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41 41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986 914 641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CENTRUM FASTLEGEGRUPPE AS</a:t>
            </a:r>
          </a:p>
        </p:txBody>
      </p:sp>
    </p:spTree>
  </p:cSld>
  <p:clrMapOvr>
    <a:masterClrMapping xmlns:a="http://schemas.openxmlformats.org/drawingml/2006/main"/>
  </p:clrMapOvr>
</p:sld>
</file>