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3c8930c4914e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aee3f185f64f4d"/>
  </p:sldMasterIdLst>
  <p:sldIdLst>
    <p:sldId xmlns:r="http://schemas.openxmlformats.org/officeDocument/2006/relationships" id="256" r:id="R8febeca5e1fd4660"/>
    <p:sldId xmlns:r="http://schemas.openxmlformats.org/officeDocument/2006/relationships" id="257" r:id="R99a7f094b780412c"/>
    <p:sldId xmlns:r="http://schemas.openxmlformats.org/officeDocument/2006/relationships" id="258" r:id="R126c8fa5cc1f4ee1"/>
    <p:sldId xmlns:r="http://schemas.openxmlformats.org/officeDocument/2006/relationships" id="259" r:id="Raa1e7dbb38334638"/>
    <p:sldId xmlns:r="http://schemas.openxmlformats.org/officeDocument/2006/relationships" id="260" r:id="Re0cce4750a4b409d"/>
    <p:sldId xmlns:r="http://schemas.openxmlformats.org/officeDocument/2006/relationships" id="261" r:id="R5b94d5e468774b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aee3f185f64f4d" /><Relationship Type="http://schemas.openxmlformats.org/officeDocument/2006/relationships/slide" Target="/ppt/slides/slide1.xml" Id="R8febeca5e1fd4660" /><Relationship Type="http://schemas.openxmlformats.org/officeDocument/2006/relationships/slide" Target="/ppt/slides/slide2.xml" Id="R99a7f094b780412c" /><Relationship Type="http://schemas.openxmlformats.org/officeDocument/2006/relationships/slide" Target="/ppt/slides/slide3.xml" Id="R126c8fa5cc1f4ee1" /><Relationship Type="http://schemas.openxmlformats.org/officeDocument/2006/relationships/slide" Target="/ppt/slides/slide4.xml" Id="Raa1e7dbb38334638" /><Relationship Type="http://schemas.openxmlformats.org/officeDocument/2006/relationships/slide" Target="/ppt/slides/slide5.xml" Id="Re0cce4750a4b409d" /><Relationship Type="http://schemas.openxmlformats.org/officeDocument/2006/relationships/slide" Target="/ppt/slides/slide6.xml" Id="R5b94d5e468774b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4cad69d1be4d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635a71f954c1e" /><Relationship Type="http://schemas.openxmlformats.org/officeDocument/2006/relationships/theme" Target="/ppt/slideMasters/theme/theme1.xml" Id="Re5e646717e4342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0635a71f954c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9fcf57fee44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3bd5f6d9e45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296f770a64f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55f7573fd4e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1f29239514b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6ace9a83140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RØR OG 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RØR OG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RØR OG BYGGSERVICE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RØR OG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RØR OG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RØR OG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FRAMNÆS DAN EMIL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RØR OG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986 916 261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RØR OG BYGGSERVICE AS</a:t>
            </a:r>
          </a:p>
        </p:txBody>
      </p:sp>
    </p:spTree>
  </p:cSld>
  <p:clrMapOvr>
    <a:masterClrMapping xmlns:a="http://schemas.openxmlformats.org/drawingml/2006/main"/>
  </p:clrMapOvr>
</p:sld>
</file>