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ac5f41936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b348578c14a36"/>
  </p:sldMasterIdLst>
  <p:sldIdLst>
    <p:sldId xmlns:r="http://schemas.openxmlformats.org/officeDocument/2006/relationships" id="256" r:id="Rad574588b7dd440e"/>
    <p:sldId xmlns:r="http://schemas.openxmlformats.org/officeDocument/2006/relationships" id="257" r:id="R1abcc43074214374"/>
    <p:sldId xmlns:r="http://schemas.openxmlformats.org/officeDocument/2006/relationships" id="258" r:id="R7c1a9d7932864bf4"/>
    <p:sldId xmlns:r="http://schemas.openxmlformats.org/officeDocument/2006/relationships" id="259" r:id="R5845c0761ca64e2e"/>
    <p:sldId xmlns:r="http://schemas.openxmlformats.org/officeDocument/2006/relationships" id="260" r:id="R5a798ad4e6c2466e"/>
    <p:sldId xmlns:r="http://schemas.openxmlformats.org/officeDocument/2006/relationships" id="261" r:id="R35132cf8a20e41f7"/>
    <p:sldId xmlns:r="http://schemas.openxmlformats.org/officeDocument/2006/relationships" id="262" r:id="R5c28ca45e77c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b348578c14a36" /><Relationship Type="http://schemas.openxmlformats.org/officeDocument/2006/relationships/slide" Target="/ppt/slides/slide1.xml" Id="Rad574588b7dd440e" /><Relationship Type="http://schemas.openxmlformats.org/officeDocument/2006/relationships/slide" Target="/ppt/slides/slide2.xml" Id="R1abcc43074214374" /><Relationship Type="http://schemas.openxmlformats.org/officeDocument/2006/relationships/slide" Target="/ppt/slides/slide3.xml" Id="R7c1a9d7932864bf4" /><Relationship Type="http://schemas.openxmlformats.org/officeDocument/2006/relationships/slide" Target="/ppt/slides/slide4.xml" Id="R5845c0761ca64e2e" /><Relationship Type="http://schemas.openxmlformats.org/officeDocument/2006/relationships/slide" Target="/ppt/slides/slide5.xml" Id="R5a798ad4e6c2466e" /><Relationship Type="http://schemas.openxmlformats.org/officeDocument/2006/relationships/slide" Target="/ppt/slides/slide6.xml" Id="R35132cf8a20e41f7" /><Relationship Type="http://schemas.openxmlformats.org/officeDocument/2006/relationships/slide" Target="/ppt/slides/slide7.xml" Id="R5c28ca45e77c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6f2aa836545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1c3de4e844092" /><Relationship Type="http://schemas.openxmlformats.org/officeDocument/2006/relationships/theme" Target="/ppt/slideMasters/theme/theme1.xml" Id="Ra703c3dc4cfe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01c3de4e8440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cffe7505546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384c15b3841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4b40b823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03a210d9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e2c9c1add42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c2668df384c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9c5f2425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TAKO-INVEST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17 757 757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57 002 095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MAKO-INVEST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45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986 919 953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