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f210418a1044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e238449124904"/>
  </p:sldMasterIdLst>
  <p:sldIdLst>
    <p:sldId xmlns:r="http://schemas.openxmlformats.org/officeDocument/2006/relationships" id="256" r:id="R490adcf3f7944ecc"/>
    <p:sldId xmlns:r="http://schemas.openxmlformats.org/officeDocument/2006/relationships" id="257" r:id="R7e3a47c74194440d"/>
    <p:sldId xmlns:r="http://schemas.openxmlformats.org/officeDocument/2006/relationships" id="258" r:id="R7a7a72bde124459e"/>
    <p:sldId xmlns:r="http://schemas.openxmlformats.org/officeDocument/2006/relationships" id="259" r:id="R10c97737a5f04685"/>
    <p:sldId xmlns:r="http://schemas.openxmlformats.org/officeDocument/2006/relationships" id="260" r:id="R287ceaee8b8f43c1"/>
    <p:sldId xmlns:r="http://schemas.openxmlformats.org/officeDocument/2006/relationships" id="261" r:id="R3f98af9af675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e238449124904" /><Relationship Type="http://schemas.openxmlformats.org/officeDocument/2006/relationships/slide" Target="/ppt/slides/slide1.xml" Id="R490adcf3f7944ecc" /><Relationship Type="http://schemas.openxmlformats.org/officeDocument/2006/relationships/slide" Target="/ppt/slides/slide2.xml" Id="R7e3a47c74194440d" /><Relationship Type="http://schemas.openxmlformats.org/officeDocument/2006/relationships/slide" Target="/ppt/slides/slide3.xml" Id="R7a7a72bde124459e" /><Relationship Type="http://schemas.openxmlformats.org/officeDocument/2006/relationships/slide" Target="/ppt/slides/slide4.xml" Id="R10c97737a5f04685" /><Relationship Type="http://schemas.openxmlformats.org/officeDocument/2006/relationships/slide" Target="/ppt/slides/slide5.xml" Id="R287ceaee8b8f43c1" /><Relationship Type="http://schemas.openxmlformats.org/officeDocument/2006/relationships/slide" Target="/ppt/slides/slide6.xml" Id="R3f98af9af675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9b44ae5c40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caafa7134f49" /><Relationship Type="http://schemas.openxmlformats.org/officeDocument/2006/relationships/theme" Target="/ppt/slideMasters/theme/theme1.xml" Id="R3f234b878a89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59caafa713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371ee33e44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b1de5624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55110ec7c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99cc26fb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d66f875a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4e29c9e3a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SIMULA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986 921 850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INNOVATION AS</a:t>
            </a:r>
          </a:p>
        </p:txBody>
      </p:sp>
    </p:spTree>
  </p:cSld>
  <p:clrMapOvr>
    <a:masterClrMapping xmlns:a="http://schemas.openxmlformats.org/drawingml/2006/main"/>
  </p:clrMapOvr>
</p:sld>
</file>