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186e1a80947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b051d2df8421e"/>
  </p:sldMasterIdLst>
  <p:sldIdLst>
    <p:sldId xmlns:r="http://schemas.openxmlformats.org/officeDocument/2006/relationships" id="256" r:id="R5d62cb09b2f04a3f"/>
    <p:sldId xmlns:r="http://schemas.openxmlformats.org/officeDocument/2006/relationships" id="257" r:id="R5a5495ad3596423a"/>
    <p:sldId xmlns:r="http://schemas.openxmlformats.org/officeDocument/2006/relationships" id="258" r:id="R15ad5e9f5ff6452f"/>
    <p:sldId xmlns:r="http://schemas.openxmlformats.org/officeDocument/2006/relationships" id="259" r:id="Rca7806e11f464365"/>
    <p:sldId xmlns:r="http://schemas.openxmlformats.org/officeDocument/2006/relationships" id="260" r:id="Rfac633bdf41a45ea"/>
    <p:sldId xmlns:r="http://schemas.openxmlformats.org/officeDocument/2006/relationships" id="261" r:id="R998ce609e8f14f5f"/>
    <p:sldId xmlns:r="http://schemas.openxmlformats.org/officeDocument/2006/relationships" id="262" r:id="R633835786213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b051d2df8421e" /><Relationship Type="http://schemas.openxmlformats.org/officeDocument/2006/relationships/slide" Target="/ppt/slides/slide1.xml" Id="R5d62cb09b2f04a3f" /><Relationship Type="http://schemas.openxmlformats.org/officeDocument/2006/relationships/slide" Target="/ppt/slides/slide2.xml" Id="R5a5495ad3596423a" /><Relationship Type="http://schemas.openxmlformats.org/officeDocument/2006/relationships/slide" Target="/ppt/slides/slide3.xml" Id="R15ad5e9f5ff6452f" /><Relationship Type="http://schemas.openxmlformats.org/officeDocument/2006/relationships/slide" Target="/ppt/slides/slide4.xml" Id="Rca7806e11f464365" /><Relationship Type="http://schemas.openxmlformats.org/officeDocument/2006/relationships/slide" Target="/ppt/slides/slide5.xml" Id="Rfac633bdf41a45ea" /><Relationship Type="http://schemas.openxmlformats.org/officeDocument/2006/relationships/slide" Target="/ppt/slides/slide6.xml" Id="R998ce609e8f14f5f" /><Relationship Type="http://schemas.openxmlformats.org/officeDocument/2006/relationships/slide" Target="/ppt/slides/slide7.xml" Id="R633835786213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abd7bf4fc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2e7c2639e413f" /><Relationship Type="http://schemas.openxmlformats.org/officeDocument/2006/relationships/theme" Target="/ppt/slideMasters/theme/theme1.xml" Id="R960a1b87c977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2e7c2639e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a7fad958e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437f1997b4b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94fbe32704e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c0caa09c743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e7b793fea4b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637a056cf4a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782273d55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SIMULA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SIMULA INNOVATION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−3 204 718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48 352 729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61 968 821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SIMULA RESEARCH LABORATORY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Augusts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82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info@simula.no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www.simula.no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986 921 850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