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e57dbb6636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9559b7ab9547e7"/>
  </p:sldMasterIdLst>
  <p:sldIdLst>
    <p:sldId xmlns:r="http://schemas.openxmlformats.org/officeDocument/2006/relationships" id="256" r:id="Rcbe491f94a444e1d"/>
    <p:sldId xmlns:r="http://schemas.openxmlformats.org/officeDocument/2006/relationships" id="257" r:id="Rade7d7f9d5514990"/>
    <p:sldId xmlns:r="http://schemas.openxmlformats.org/officeDocument/2006/relationships" id="258" r:id="R456f122f9b104094"/>
    <p:sldId xmlns:r="http://schemas.openxmlformats.org/officeDocument/2006/relationships" id="259" r:id="R7129db1c47b241fd"/>
    <p:sldId xmlns:r="http://schemas.openxmlformats.org/officeDocument/2006/relationships" id="260" r:id="Ree299b2076ef44db"/>
    <p:sldId xmlns:r="http://schemas.openxmlformats.org/officeDocument/2006/relationships" id="261" r:id="R280d11d5fdad4b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559b7ab9547e7" /><Relationship Type="http://schemas.openxmlformats.org/officeDocument/2006/relationships/slide" Target="/ppt/slides/slide1.xml" Id="Rcbe491f94a444e1d" /><Relationship Type="http://schemas.openxmlformats.org/officeDocument/2006/relationships/slide" Target="/ppt/slides/slide2.xml" Id="Rade7d7f9d5514990" /><Relationship Type="http://schemas.openxmlformats.org/officeDocument/2006/relationships/slide" Target="/ppt/slides/slide3.xml" Id="R456f122f9b104094" /><Relationship Type="http://schemas.openxmlformats.org/officeDocument/2006/relationships/slide" Target="/ppt/slides/slide4.xml" Id="R7129db1c47b241fd" /><Relationship Type="http://schemas.openxmlformats.org/officeDocument/2006/relationships/slide" Target="/ppt/slides/slide5.xml" Id="Ree299b2076ef44db" /><Relationship Type="http://schemas.openxmlformats.org/officeDocument/2006/relationships/slide" Target="/ppt/slides/slide6.xml" Id="R280d11d5fdad4b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bd1975ba346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ca37f83db4adf" /><Relationship Type="http://schemas.openxmlformats.org/officeDocument/2006/relationships/theme" Target="/ppt/slideMasters/theme/theme1.xml" Id="R6e43fd70a8a9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3ca37f83db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3b7787788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8c524045841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e536ccda1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b2c87cd6b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570316c2a46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cd5a7ef2c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 INSTRUMENT TEKNIKK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INSTRUMENT 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 INSTRUMENT TEKNIKK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INSTRUMENT 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INSTRUMENT 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INSTRUMENT 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EMILSSON BO ANDERS B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RAGNAR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MOLNES EGIL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 WILLY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ØSTLING KAI EUGEN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INSTRUMENT 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986 922 121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INSTRUMENT TEKNIKK HOLDING AS</a:t>
            </a:r>
          </a:p>
        </p:txBody>
      </p:sp>
    </p:spTree>
  </p:cSld>
  <p:clrMapOvr>
    <a:masterClrMapping xmlns:a="http://schemas.openxmlformats.org/drawingml/2006/main"/>
  </p:clrMapOvr>
</p:sld>
</file>