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ee116bebdd43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14a2ed4e804f8e"/>
  </p:sldMasterIdLst>
  <p:sldIdLst>
    <p:sldId xmlns:r="http://schemas.openxmlformats.org/officeDocument/2006/relationships" id="256" r:id="R32efbe6f843c4a72"/>
    <p:sldId xmlns:r="http://schemas.openxmlformats.org/officeDocument/2006/relationships" id="257" r:id="Rdf37ff0c96c14a04"/>
    <p:sldId xmlns:r="http://schemas.openxmlformats.org/officeDocument/2006/relationships" id="258" r:id="Rf70d67b6274046ed"/>
    <p:sldId xmlns:r="http://schemas.openxmlformats.org/officeDocument/2006/relationships" id="259" r:id="R37d0b2b3e5524628"/>
    <p:sldId xmlns:r="http://schemas.openxmlformats.org/officeDocument/2006/relationships" id="260" r:id="R8db8fe925fcb41fa"/>
    <p:sldId xmlns:r="http://schemas.openxmlformats.org/officeDocument/2006/relationships" id="261" r:id="R610d843a45604fbf"/>
    <p:sldId xmlns:r="http://schemas.openxmlformats.org/officeDocument/2006/relationships" id="262" r:id="R4a48d3ed582f40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14a2ed4e804f8e" /><Relationship Type="http://schemas.openxmlformats.org/officeDocument/2006/relationships/slide" Target="/ppt/slides/slide1.xml" Id="R32efbe6f843c4a72" /><Relationship Type="http://schemas.openxmlformats.org/officeDocument/2006/relationships/slide" Target="/ppt/slides/slide2.xml" Id="Rdf37ff0c96c14a04" /><Relationship Type="http://schemas.openxmlformats.org/officeDocument/2006/relationships/slide" Target="/ppt/slides/slide3.xml" Id="Rf70d67b6274046ed" /><Relationship Type="http://schemas.openxmlformats.org/officeDocument/2006/relationships/slide" Target="/ppt/slides/slide4.xml" Id="R37d0b2b3e5524628" /><Relationship Type="http://schemas.openxmlformats.org/officeDocument/2006/relationships/slide" Target="/ppt/slides/slide5.xml" Id="R8db8fe925fcb41fa" /><Relationship Type="http://schemas.openxmlformats.org/officeDocument/2006/relationships/slide" Target="/ppt/slides/slide6.xml" Id="R610d843a45604fbf" /><Relationship Type="http://schemas.openxmlformats.org/officeDocument/2006/relationships/slide" Target="/ppt/slides/slide7.xml" Id="R4a48d3ed582f40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a443b5179d4a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936b6f9384892" /><Relationship Type="http://schemas.openxmlformats.org/officeDocument/2006/relationships/theme" Target="/ppt/slideMasters/theme/theme1.xml" Id="R3ed2fbbab35447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1936b6f93848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73d67bd984f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7718c21f349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b46f1496844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eb0b4810847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f348e983a4a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89c3902a64e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cc1bf0ead4d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DIAGRAPHIT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DIAGRAPHIT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DIAGRAPHIT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DIAGRAPHIT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DIAGRAPHIT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DIAGRAPHIT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8 716 178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3 416 340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2 885 676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2 729 570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15 946 050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DIAGRAPHIT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KERNEL AS  –  93,2 %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DIAGRAPHIT AS  –  6,8 %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DIAGRAPHIT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Strandgate 12A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28 41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post@diagraphit.com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www.diagraphit.com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986 923 993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DIAGRAPHIT AS</a:t>
            </a:r>
          </a:p>
        </p:txBody>
      </p:sp>
    </p:spTree>
  </p:cSld>
  <p:clrMapOvr>
    <a:masterClrMapping xmlns:a="http://schemas.openxmlformats.org/drawingml/2006/main"/>
  </p:clrMapOvr>
</p:sld>
</file>