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5face6a7376455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a7e4e99172d4a43"/>
  </p:sldMasterIdLst>
  <p:sldIdLst>
    <p:sldId xmlns:r="http://schemas.openxmlformats.org/officeDocument/2006/relationships" id="256" r:id="R7c73bb412e174449"/>
    <p:sldId xmlns:r="http://schemas.openxmlformats.org/officeDocument/2006/relationships" id="257" r:id="Ra5bd9d1e1f724836"/>
    <p:sldId xmlns:r="http://schemas.openxmlformats.org/officeDocument/2006/relationships" id="258" r:id="R0ed3469ca77a4044"/>
    <p:sldId xmlns:r="http://schemas.openxmlformats.org/officeDocument/2006/relationships" id="259" r:id="R77f0a0918bf24e21"/>
    <p:sldId xmlns:r="http://schemas.openxmlformats.org/officeDocument/2006/relationships" id="260" r:id="Rc9ce805aec0e436e"/>
    <p:sldId xmlns:r="http://schemas.openxmlformats.org/officeDocument/2006/relationships" id="261" r:id="Rebf5227cbcfe4ac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a7e4e99172d4a43" /><Relationship Type="http://schemas.openxmlformats.org/officeDocument/2006/relationships/slide" Target="/ppt/slides/slide1.xml" Id="R7c73bb412e174449" /><Relationship Type="http://schemas.openxmlformats.org/officeDocument/2006/relationships/slide" Target="/ppt/slides/slide2.xml" Id="Ra5bd9d1e1f724836" /><Relationship Type="http://schemas.openxmlformats.org/officeDocument/2006/relationships/slide" Target="/ppt/slides/slide3.xml" Id="R0ed3469ca77a4044" /><Relationship Type="http://schemas.openxmlformats.org/officeDocument/2006/relationships/slide" Target="/ppt/slides/slide4.xml" Id="R77f0a0918bf24e21" /><Relationship Type="http://schemas.openxmlformats.org/officeDocument/2006/relationships/slide" Target="/ppt/slides/slide5.xml" Id="Rc9ce805aec0e436e" /><Relationship Type="http://schemas.openxmlformats.org/officeDocument/2006/relationships/slide" Target="/ppt/slides/slide6.xml" Id="Rebf5227cbcfe4ac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6b85a5a9237495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27e82119134fc6" /><Relationship Type="http://schemas.openxmlformats.org/officeDocument/2006/relationships/theme" Target="/ppt/slideMasters/theme/theme1.xml" Id="R97674f907b0d43a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627e82119134fc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7dc73a98fd4b8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c9cc09471c45d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cf86c209cd402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1e0e0884ec433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d26ece73244f3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c662fa58a64f6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DIDRIKS COFFEE &amp; GIFTS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DIDRIKS COFFEE &amp; GIFTS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DIDRIKS COFFEE &amp; GIFTS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DIDRIKS COFFEE &amp; GIFTS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DIDRIKS COFFEE &amp; GIFTS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DIDRIKS COFFEE &amp; GIFTS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SVENSSON SALLA KRISTINA  –  83,3 %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SKIBENES KRISTIN  –  16,7 %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DIDRIKS COFFEE &amp; GIFTS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986 924 167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DIDRIKS COFFEE &amp; GIFTS AS</a:t>
            </a:r>
          </a:p>
        </p:txBody>
      </p:sp>
    </p:spTree>
  </p:cSld>
  <p:clrMapOvr>
    <a:masterClrMapping xmlns:a="http://schemas.openxmlformats.org/drawingml/2006/main"/>
  </p:clrMapOvr>
</p:sld>
</file>