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8531cfcd8ef4d3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e855e19ac2c4e30"/>
  </p:sldMasterIdLst>
  <p:sldIdLst>
    <p:sldId xmlns:r="http://schemas.openxmlformats.org/officeDocument/2006/relationships" id="256" r:id="R944c9710095447f4"/>
    <p:sldId xmlns:r="http://schemas.openxmlformats.org/officeDocument/2006/relationships" id="257" r:id="R8acad23974fd405e"/>
    <p:sldId xmlns:r="http://schemas.openxmlformats.org/officeDocument/2006/relationships" id="258" r:id="R4bd1df0ce4b3477d"/>
    <p:sldId xmlns:r="http://schemas.openxmlformats.org/officeDocument/2006/relationships" id="259" r:id="Rd41ff326143c43d5"/>
    <p:sldId xmlns:r="http://schemas.openxmlformats.org/officeDocument/2006/relationships" id="260" r:id="Rd7bd5a64903149ff"/>
    <p:sldId xmlns:r="http://schemas.openxmlformats.org/officeDocument/2006/relationships" id="261" r:id="R6bd27924fb284b9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e855e19ac2c4e30" /><Relationship Type="http://schemas.openxmlformats.org/officeDocument/2006/relationships/slide" Target="/ppt/slides/slide1.xml" Id="R944c9710095447f4" /><Relationship Type="http://schemas.openxmlformats.org/officeDocument/2006/relationships/slide" Target="/ppt/slides/slide2.xml" Id="R8acad23974fd405e" /><Relationship Type="http://schemas.openxmlformats.org/officeDocument/2006/relationships/slide" Target="/ppt/slides/slide3.xml" Id="R4bd1df0ce4b3477d" /><Relationship Type="http://schemas.openxmlformats.org/officeDocument/2006/relationships/slide" Target="/ppt/slides/slide4.xml" Id="Rd41ff326143c43d5" /><Relationship Type="http://schemas.openxmlformats.org/officeDocument/2006/relationships/slide" Target="/ppt/slides/slide5.xml" Id="Rd7bd5a64903149ff" /><Relationship Type="http://schemas.openxmlformats.org/officeDocument/2006/relationships/slide" Target="/ppt/slides/slide6.xml" Id="R6bd27924fb284b9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706444dc1054e1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a0cacdbd394d86" /><Relationship Type="http://schemas.openxmlformats.org/officeDocument/2006/relationships/theme" Target="/ppt/slideMasters/theme/theme1.xml" Id="R86c962d442a14b0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4a0cacdbd394d8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bab05e6f0d4e3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ea8e8129204c2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ea742c82f44c9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eebd9971b34b0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6a526fa4ca446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bbb2b85dc44f2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SKALA PROSJEKT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SKALA PROSJEKT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SKALA PROSJEKT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SKALA PROSJEKT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SKALA PROSJEKT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SKALA PROSJEKT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SKAFTÅ &amp; NORDAHL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SKALA PROSJEKT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986 924 523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SKALA PROSJEKT AS</a:t>
            </a:r>
          </a:p>
        </p:txBody>
      </p:sp>
    </p:spTree>
  </p:cSld>
  <p:clrMapOvr>
    <a:masterClrMapping xmlns:a="http://schemas.openxmlformats.org/drawingml/2006/main"/>
  </p:clrMapOvr>
</p:sld>
</file>