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6ac5563c67945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02629baf050499e"/>
  </p:sldMasterIdLst>
  <p:sldIdLst>
    <p:sldId xmlns:r="http://schemas.openxmlformats.org/officeDocument/2006/relationships" id="256" r:id="R5435c0a745184538"/>
    <p:sldId xmlns:r="http://schemas.openxmlformats.org/officeDocument/2006/relationships" id="257" r:id="R1a7c51e29b6d444b"/>
    <p:sldId xmlns:r="http://schemas.openxmlformats.org/officeDocument/2006/relationships" id="258" r:id="R4201baf160254dac"/>
    <p:sldId xmlns:r="http://schemas.openxmlformats.org/officeDocument/2006/relationships" id="259" r:id="Raf35346885c94285"/>
    <p:sldId xmlns:r="http://schemas.openxmlformats.org/officeDocument/2006/relationships" id="260" r:id="R89037eca12934d3e"/>
    <p:sldId xmlns:r="http://schemas.openxmlformats.org/officeDocument/2006/relationships" id="261" r:id="R565b516fb6cf4d9b"/>
    <p:sldId xmlns:r="http://schemas.openxmlformats.org/officeDocument/2006/relationships" id="262" r:id="R8aceaa7394ac401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02629baf050499e" /><Relationship Type="http://schemas.openxmlformats.org/officeDocument/2006/relationships/slide" Target="/ppt/slides/slide1.xml" Id="R5435c0a745184538" /><Relationship Type="http://schemas.openxmlformats.org/officeDocument/2006/relationships/slide" Target="/ppt/slides/slide2.xml" Id="R1a7c51e29b6d444b" /><Relationship Type="http://schemas.openxmlformats.org/officeDocument/2006/relationships/slide" Target="/ppt/slides/slide3.xml" Id="R4201baf160254dac" /><Relationship Type="http://schemas.openxmlformats.org/officeDocument/2006/relationships/slide" Target="/ppt/slides/slide4.xml" Id="Raf35346885c94285" /><Relationship Type="http://schemas.openxmlformats.org/officeDocument/2006/relationships/slide" Target="/ppt/slides/slide5.xml" Id="R89037eca12934d3e" /><Relationship Type="http://schemas.openxmlformats.org/officeDocument/2006/relationships/slide" Target="/ppt/slides/slide6.xml" Id="R565b516fb6cf4d9b" /><Relationship Type="http://schemas.openxmlformats.org/officeDocument/2006/relationships/slide" Target="/ppt/slides/slide7.xml" Id="R8aceaa7394ac401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a8a41d0c3e4ba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5f00210d854ace" /><Relationship Type="http://schemas.openxmlformats.org/officeDocument/2006/relationships/theme" Target="/ppt/slideMasters/theme/theme1.xml" Id="R366a2766ba5441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5f00210d854ac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262aa64d43414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4d063a712d427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8dfb00ebe4e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2f0f00b58946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033d7d323a45e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e9c477301343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ef252e3e954ba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BEKKEVEIEN 161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BEKKEVEIEN 161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BEKKEVEIEN 161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BEKKEVEIEN 161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BEKKEVEIEN 161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BEKKEVEIEN 161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2017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1 123 394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−124 759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−82 168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6 331 999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17 854 117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BEKKEVEIEN 161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EUROPIP NORWAY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BEKKEVEIEN 161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986 924 744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BEKKEVEIEN 161 AS</a:t>
            </a:r>
          </a:p>
        </p:txBody>
      </p:sp>
    </p:spTree>
  </p:cSld>
  <p:clrMapOvr>
    <a:masterClrMapping xmlns:a="http://schemas.openxmlformats.org/drawingml/2006/main"/>
  </p:clrMapOvr>
</p:sld>
</file>