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e9f890bfb4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2d137181b94ff2"/>
  </p:sldMasterIdLst>
  <p:sldIdLst>
    <p:sldId xmlns:r="http://schemas.openxmlformats.org/officeDocument/2006/relationships" id="256" r:id="Rdeba4b3a76e84523"/>
    <p:sldId xmlns:r="http://schemas.openxmlformats.org/officeDocument/2006/relationships" id="257" r:id="Ra85706cd9f374d34"/>
    <p:sldId xmlns:r="http://schemas.openxmlformats.org/officeDocument/2006/relationships" id="258" r:id="Raa31040c49d241ef"/>
    <p:sldId xmlns:r="http://schemas.openxmlformats.org/officeDocument/2006/relationships" id="259" r:id="Raa68ad64f2754578"/>
    <p:sldId xmlns:r="http://schemas.openxmlformats.org/officeDocument/2006/relationships" id="260" r:id="R8a0448fa26214ca5"/>
    <p:sldId xmlns:r="http://schemas.openxmlformats.org/officeDocument/2006/relationships" id="261" r:id="Rc3f96118ebd541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d137181b94ff2" /><Relationship Type="http://schemas.openxmlformats.org/officeDocument/2006/relationships/slide" Target="/ppt/slides/slide1.xml" Id="Rdeba4b3a76e84523" /><Relationship Type="http://schemas.openxmlformats.org/officeDocument/2006/relationships/slide" Target="/ppt/slides/slide2.xml" Id="Ra85706cd9f374d34" /><Relationship Type="http://schemas.openxmlformats.org/officeDocument/2006/relationships/slide" Target="/ppt/slides/slide3.xml" Id="Raa31040c49d241ef" /><Relationship Type="http://schemas.openxmlformats.org/officeDocument/2006/relationships/slide" Target="/ppt/slides/slide4.xml" Id="Raa68ad64f2754578" /><Relationship Type="http://schemas.openxmlformats.org/officeDocument/2006/relationships/slide" Target="/ppt/slides/slide5.xml" Id="R8a0448fa26214ca5" /><Relationship Type="http://schemas.openxmlformats.org/officeDocument/2006/relationships/slide" Target="/ppt/slides/slide6.xml" Id="Rc3f96118ebd541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65cf03c7c849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41f7f16e942be" /><Relationship Type="http://schemas.openxmlformats.org/officeDocument/2006/relationships/theme" Target="/ppt/slideMasters/theme/theme1.xml" Id="Rd972b7a3196b4a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b41f7f16e942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6c1a8540e4a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a48255ab04e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889b7c7db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5cc8c34404d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1f35a71a549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1380da4342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METZA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MIKAL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 ANETTE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986 929 908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METZA AS</a:t>
            </a:r>
          </a:p>
        </p:txBody>
      </p:sp>
    </p:spTree>
  </p:cSld>
  <p:clrMapOvr>
    <a:masterClrMapping xmlns:a="http://schemas.openxmlformats.org/drawingml/2006/main"/>
  </p:clrMapOvr>
</p:sld>
</file>