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676612b8144f7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ee9942296314eed"/>
  </p:sldMasterIdLst>
  <p:sldIdLst>
    <p:sldId xmlns:r="http://schemas.openxmlformats.org/officeDocument/2006/relationships" id="256" r:id="R312c0f32a11d4a80"/>
    <p:sldId xmlns:r="http://schemas.openxmlformats.org/officeDocument/2006/relationships" id="257" r:id="Rec4e579c771f4a95"/>
    <p:sldId xmlns:r="http://schemas.openxmlformats.org/officeDocument/2006/relationships" id="258" r:id="Rd2b84164d15b407b"/>
    <p:sldId xmlns:r="http://schemas.openxmlformats.org/officeDocument/2006/relationships" id="259" r:id="R1379088e23504250"/>
    <p:sldId xmlns:r="http://schemas.openxmlformats.org/officeDocument/2006/relationships" id="260" r:id="Rbdd52cde374740f3"/>
    <p:sldId xmlns:r="http://schemas.openxmlformats.org/officeDocument/2006/relationships" id="261" r:id="R85659742bb5e401d"/>
    <p:sldId xmlns:r="http://schemas.openxmlformats.org/officeDocument/2006/relationships" id="262" r:id="R40733f014ac643c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e9942296314eed" /><Relationship Type="http://schemas.openxmlformats.org/officeDocument/2006/relationships/slide" Target="/ppt/slides/slide1.xml" Id="R312c0f32a11d4a80" /><Relationship Type="http://schemas.openxmlformats.org/officeDocument/2006/relationships/slide" Target="/ppt/slides/slide2.xml" Id="Rec4e579c771f4a95" /><Relationship Type="http://schemas.openxmlformats.org/officeDocument/2006/relationships/slide" Target="/ppt/slides/slide3.xml" Id="Rd2b84164d15b407b" /><Relationship Type="http://schemas.openxmlformats.org/officeDocument/2006/relationships/slide" Target="/ppt/slides/slide4.xml" Id="R1379088e23504250" /><Relationship Type="http://schemas.openxmlformats.org/officeDocument/2006/relationships/slide" Target="/ppt/slides/slide5.xml" Id="Rbdd52cde374740f3" /><Relationship Type="http://schemas.openxmlformats.org/officeDocument/2006/relationships/slide" Target="/ppt/slides/slide6.xml" Id="R85659742bb5e401d" /><Relationship Type="http://schemas.openxmlformats.org/officeDocument/2006/relationships/slide" Target="/ppt/slides/slide7.xml" Id="R40733f014ac643c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21ca0a1bb94f4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9da8c42c1e4eef" /><Relationship Type="http://schemas.openxmlformats.org/officeDocument/2006/relationships/theme" Target="/ppt/slideMasters/theme/theme1.xml" Id="Rf584af75285047a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9da8c42c1e4e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3e1446ae1048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71be325bc6479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37ab3a96f540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283ae2df764b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37d4f0755c46f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85dbaea5c8476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dd4688c3624a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 &amp; A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&amp; 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 &amp; A EIENDOM AS ble etablert [år] og holder til i Borgenhaugen.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&amp; 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&amp; 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&amp; 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99 709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200 309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&amp; 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HARALD ANDERSEN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 HEGE SVENDSEN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MAY-LENE PAULSRUD ANDERSEN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JOSTEIN SVENDSEN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&amp; 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Grønnlia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1739 Borgenhaugen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14 95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gunnhsrb@online.no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986 932 232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&amp; A EIENDOM AS</a:t>
            </a:r>
          </a:p>
        </p:txBody>
      </p:sp>
    </p:spTree>
  </p:cSld>
  <p:clrMapOvr>
    <a:masterClrMapping xmlns:a="http://schemas.openxmlformats.org/drawingml/2006/main"/>
  </p:clrMapOvr>
</p:sld>
</file>