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83da29d2d143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07a3d8bc742d2"/>
  </p:sldMasterIdLst>
  <p:sldIdLst>
    <p:sldId xmlns:r="http://schemas.openxmlformats.org/officeDocument/2006/relationships" id="256" r:id="Rc7c3a66089524685"/>
    <p:sldId xmlns:r="http://schemas.openxmlformats.org/officeDocument/2006/relationships" id="257" r:id="R07a6f10db1a64494"/>
    <p:sldId xmlns:r="http://schemas.openxmlformats.org/officeDocument/2006/relationships" id="258" r:id="R6c138b61b4f9409a"/>
    <p:sldId xmlns:r="http://schemas.openxmlformats.org/officeDocument/2006/relationships" id="259" r:id="R9e91fe0b2777414b"/>
    <p:sldId xmlns:r="http://schemas.openxmlformats.org/officeDocument/2006/relationships" id="260" r:id="Re323e60b820247a1"/>
    <p:sldId xmlns:r="http://schemas.openxmlformats.org/officeDocument/2006/relationships" id="261" r:id="R843653bc8be84c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07a3d8bc742d2" /><Relationship Type="http://schemas.openxmlformats.org/officeDocument/2006/relationships/slide" Target="/ppt/slides/slide1.xml" Id="Rc7c3a66089524685" /><Relationship Type="http://schemas.openxmlformats.org/officeDocument/2006/relationships/slide" Target="/ppt/slides/slide2.xml" Id="R07a6f10db1a64494" /><Relationship Type="http://schemas.openxmlformats.org/officeDocument/2006/relationships/slide" Target="/ppt/slides/slide3.xml" Id="R6c138b61b4f9409a" /><Relationship Type="http://schemas.openxmlformats.org/officeDocument/2006/relationships/slide" Target="/ppt/slides/slide4.xml" Id="R9e91fe0b2777414b" /><Relationship Type="http://schemas.openxmlformats.org/officeDocument/2006/relationships/slide" Target="/ppt/slides/slide5.xml" Id="Re323e60b820247a1" /><Relationship Type="http://schemas.openxmlformats.org/officeDocument/2006/relationships/slide" Target="/ppt/slides/slide6.xml" Id="R843653bc8be84c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a8602ef4e4d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a84f079d64687" /><Relationship Type="http://schemas.openxmlformats.org/officeDocument/2006/relationships/theme" Target="/ppt/slideMasters/theme/theme1.xml" Id="R7a54d328862c49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0a84f079d646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a53e786f2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5e0c2de2949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099f7e2f940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ed124b74843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53d4781e54a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c52b720ae48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Inkognitogata 43, H0702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12 70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moelbach@online.no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986 934 219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LM INVEST AS</a:t>
            </a:r>
          </a:p>
        </p:txBody>
      </p:sp>
    </p:spTree>
  </p:cSld>
  <p:clrMapOvr>
    <a:masterClrMapping xmlns:a="http://schemas.openxmlformats.org/drawingml/2006/main"/>
  </p:clrMapOvr>
</p:sld>
</file>