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ee0d98798e344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fc23442c1fa47fc"/>
  </p:sldMasterIdLst>
  <p:sldIdLst>
    <p:sldId xmlns:r="http://schemas.openxmlformats.org/officeDocument/2006/relationships" id="256" r:id="R8423ed4883944540"/>
    <p:sldId xmlns:r="http://schemas.openxmlformats.org/officeDocument/2006/relationships" id="257" r:id="Rf588e6475c724423"/>
    <p:sldId xmlns:r="http://schemas.openxmlformats.org/officeDocument/2006/relationships" id="258" r:id="Rf365819e13774906"/>
    <p:sldId xmlns:r="http://schemas.openxmlformats.org/officeDocument/2006/relationships" id="259" r:id="Raa385c217a914a13"/>
    <p:sldId xmlns:r="http://schemas.openxmlformats.org/officeDocument/2006/relationships" id="260" r:id="Re0b5b8ea1de64341"/>
    <p:sldId xmlns:r="http://schemas.openxmlformats.org/officeDocument/2006/relationships" id="261" r:id="Re56adde08cea48d8"/>
    <p:sldId xmlns:r="http://schemas.openxmlformats.org/officeDocument/2006/relationships" id="262" r:id="Rbb2b891c4830465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c23442c1fa47fc" /><Relationship Type="http://schemas.openxmlformats.org/officeDocument/2006/relationships/slide" Target="/ppt/slides/slide1.xml" Id="R8423ed4883944540" /><Relationship Type="http://schemas.openxmlformats.org/officeDocument/2006/relationships/slide" Target="/ppt/slides/slide2.xml" Id="Rf588e6475c724423" /><Relationship Type="http://schemas.openxmlformats.org/officeDocument/2006/relationships/slide" Target="/ppt/slides/slide3.xml" Id="Rf365819e13774906" /><Relationship Type="http://schemas.openxmlformats.org/officeDocument/2006/relationships/slide" Target="/ppt/slides/slide4.xml" Id="Raa385c217a914a13" /><Relationship Type="http://schemas.openxmlformats.org/officeDocument/2006/relationships/slide" Target="/ppt/slides/slide5.xml" Id="Re0b5b8ea1de64341" /><Relationship Type="http://schemas.openxmlformats.org/officeDocument/2006/relationships/slide" Target="/ppt/slides/slide6.xml" Id="Re56adde08cea48d8" /><Relationship Type="http://schemas.openxmlformats.org/officeDocument/2006/relationships/slide" Target="/ppt/slides/slide7.xml" Id="Rbb2b891c4830465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204477a0dd41b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d816e231ea46a0" /><Relationship Type="http://schemas.openxmlformats.org/officeDocument/2006/relationships/theme" Target="/ppt/slideMasters/theme/theme1.xml" Id="Rcdda83ccd6bd4e2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ed816e231ea46a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caf8d8fb3c49d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ba2339a143549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2dc95bb4cb40b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4cb7eaf59b44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7a1b7870e94a8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fb61f607a741a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a87ca27019449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LM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LM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−1 004 561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22 950 777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81 075 394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81 534 765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MØLBACH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LM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Inkognitogata 43, H0702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0255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12 70 75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moelbach@online.no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986 934 219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LM INVEST AS</a:t>
            </a:r>
          </a:p>
        </p:txBody>
      </p:sp>
    </p:spTree>
  </p:cSld>
  <p:clrMapOvr>
    <a:masterClrMapping xmlns:a="http://schemas.openxmlformats.org/drawingml/2006/main"/>
  </p:clrMapOvr>
</p:sld>
</file>