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fa0b1f9ef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2609cbdef74448"/>
  </p:sldMasterIdLst>
  <p:sldIdLst>
    <p:sldId xmlns:r="http://schemas.openxmlformats.org/officeDocument/2006/relationships" id="256" r:id="R7f144581df86418f"/>
    <p:sldId xmlns:r="http://schemas.openxmlformats.org/officeDocument/2006/relationships" id="257" r:id="R535d1c1e5227430a"/>
    <p:sldId xmlns:r="http://schemas.openxmlformats.org/officeDocument/2006/relationships" id="258" r:id="R9c4f9bd5c5f64d2e"/>
    <p:sldId xmlns:r="http://schemas.openxmlformats.org/officeDocument/2006/relationships" id="259" r:id="R92c3493e96b14127"/>
    <p:sldId xmlns:r="http://schemas.openxmlformats.org/officeDocument/2006/relationships" id="260" r:id="Rcb4f665847ac42e3"/>
    <p:sldId xmlns:r="http://schemas.openxmlformats.org/officeDocument/2006/relationships" id="261" r:id="R1fbf6da7cc5744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609cbdef74448" /><Relationship Type="http://schemas.openxmlformats.org/officeDocument/2006/relationships/slide" Target="/ppt/slides/slide1.xml" Id="R7f144581df86418f" /><Relationship Type="http://schemas.openxmlformats.org/officeDocument/2006/relationships/slide" Target="/ppt/slides/slide2.xml" Id="R535d1c1e5227430a" /><Relationship Type="http://schemas.openxmlformats.org/officeDocument/2006/relationships/slide" Target="/ppt/slides/slide3.xml" Id="R9c4f9bd5c5f64d2e" /><Relationship Type="http://schemas.openxmlformats.org/officeDocument/2006/relationships/slide" Target="/ppt/slides/slide4.xml" Id="R92c3493e96b14127" /><Relationship Type="http://schemas.openxmlformats.org/officeDocument/2006/relationships/slide" Target="/ppt/slides/slide5.xml" Id="Rcb4f665847ac42e3" /><Relationship Type="http://schemas.openxmlformats.org/officeDocument/2006/relationships/slide" Target="/ppt/slides/slide6.xml" Id="R1fbf6da7cc5744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ffbcc4b6e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3311a6deb438c" /><Relationship Type="http://schemas.openxmlformats.org/officeDocument/2006/relationships/theme" Target="/ppt/slideMasters/theme/theme1.xml" Id="R43f5cdfe92f3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93311a6deb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93383b97f43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7a31c95154b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064b41aec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06742f111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c967761ea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c5ed168d3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STORHEI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 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BERNHARDSEN BERNT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986 935 231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 ENTREPRENØR AS</a:t>
            </a:r>
          </a:p>
        </p:txBody>
      </p:sp>
    </p:spTree>
  </p:cSld>
  <p:clrMapOvr>
    <a:masterClrMapping xmlns:a="http://schemas.openxmlformats.org/drawingml/2006/main"/>
  </p:clrMapOvr>
</p:sld>
</file>