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a0f379b73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68026de014f15"/>
  </p:sldMasterIdLst>
  <p:sldIdLst>
    <p:sldId xmlns:r="http://schemas.openxmlformats.org/officeDocument/2006/relationships" id="256" r:id="Rc1f36762b95c46e9"/>
    <p:sldId xmlns:r="http://schemas.openxmlformats.org/officeDocument/2006/relationships" id="257" r:id="Rb4b0c59a8c214a40"/>
    <p:sldId xmlns:r="http://schemas.openxmlformats.org/officeDocument/2006/relationships" id="258" r:id="R9e8831699dc440fa"/>
    <p:sldId xmlns:r="http://schemas.openxmlformats.org/officeDocument/2006/relationships" id="259" r:id="Rb262396557704e3f"/>
    <p:sldId xmlns:r="http://schemas.openxmlformats.org/officeDocument/2006/relationships" id="260" r:id="R9b4bf10e07144f2c"/>
    <p:sldId xmlns:r="http://schemas.openxmlformats.org/officeDocument/2006/relationships" id="261" r:id="Rd6fd3b3ad35e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68026de014f15" /><Relationship Type="http://schemas.openxmlformats.org/officeDocument/2006/relationships/slide" Target="/ppt/slides/slide1.xml" Id="Rc1f36762b95c46e9" /><Relationship Type="http://schemas.openxmlformats.org/officeDocument/2006/relationships/slide" Target="/ppt/slides/slide2.xml" Id="Rb4b0c59a8c214a40" /><Relationship Type="http://schemas.openxmlformats.org/officeDocument/2006/relationships/slide" Target="/ppt/slides/slide3.xml" Id="R9e8831699dc440fa" /><Relationship Type="http://schemas.openxmlformats.org/officeDocument/2006/relationships/slide" Target="/ppt/slides/slide4.xml" Id="Rb262396557704e3f" /><Relationship Type="http://schemas.openxmlformats.org/officeDocument/2006/relationships/slide" Target="/ppt/slides/slide5.xml" Id="R9b4bf10e07144f2c" /><Relationship Type="http://schemas.openxmlformats.org/officeDocument/2006/relationships/slide" Target="/ppt/slides/slide6.xml" Id="Rd6fd3b3ad35e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600c07d40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744149ba548e1" /><Relationship Type="http://schemas.openxmlformats.org/officeDocument/2006/relationships/theme" Target="/ppt/slideMasters/theme/theme1.xml" Id="R65b54ddebef0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744149ba5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1d81618a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5c6f02f6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a9e64c5da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189a7e552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b82db98f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5dc0b41684d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KUNNSKAPSPARK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KUNNSKAPSPARK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LONGUM NÆRINGSPARK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986 936 459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KUNNSKAPSPARK AS</a:t>
            </a:r>
          </a:p>
        </p:txBody>
      </p:sp>
    </p:spTree>
  </p:cSld>
  <p:clrMapOvr>
    <a:masterClrMapping xmlns:a="http://schemas.openxmlformats.org/drawingml/2006/main"/>
  </p:clrMapOvr>
</p:sld>
</file>