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bb54e3a7648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70e9c4f4db44b2"/>
  </p:sldMasterIdLst>
  <p:sldIdLst>
    <p:sldId xmlns:r="http://schemas.openxmlformats.org/officeDocument/2006/relationships" id="256" r:id="R779980a2295d41db"/>
    <p:sldId xmlns:r="http://schemas.openxmlformats.org/officeDocument/2006/relationships" id="257" r:id="R82a080f606ec4977"/>
    <p:sldId xmlns:r="http://schemas.openxmlformats.org/officeDocument/2006/relationships" id="258" r:id="R96deb30d334f401d"/>
    <p:sldId xmlns:r="http://schemas.openxmlformats.org/officeDocument/2006/relationships" id="259" r:id="Ra1b8f7ee474a417d"/>
    <p:sldId xmlns:r="http://schemas.openxmlformats.org/officeDocument/2006/relationships" id="260" r:id="R700493e4d0044a0c"/>
    <p:sldId xmlns:r="http://schemas.openxmlformats.org/officeDocument/2006/relationships" id="261" r:id="Rff7a4cad4de143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70e9c4f4db44b2" /><Relationship Type="http://schemas.openxmlformats.org/officeDocument/2006/relationships/slide" Target="/ppt/slides/slide1.xml" Id="R779980a2295d41db" /><Relationship Type="http://schemas.openxmlformats.org/officeDocument/2006/relationships/slide" Target="/ppt/slides/slide2.xml" Id="R82a080f606ec4977" /><Relationship Type="http://schemas.openxmlformats.org/officeDocument/2006/relationships/slide" Target="/ppt/slides/slide3.xml" Id="R96deb30d334f401d" /><Relationship Type="http://schemas.openxmlformats.org/officeDocument/2006/relationships/slide" Target="/ppt/slides/slide4.xml" Id="Ra1b8f7ee474a417d" /><Relationship Type="http://schemas.openxmlformats.org/officeDocument/2006/relationships/slide" Target="/ppt/slides/slide5.xml" Id="R700493e4d0044a0c" /><Relationship Type="http://schemas.openxmlformats.org/officeDocument/2006/relationships/slide" Target="/ppt/slides/slide6.xml" Id="Rff7a4cad4de143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6408aee2fd4e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2cceda1984a3f" /><Relationship Type="http://schemas.openxmlformats.org/officeDocument/2006/relationships/theme" Target="/ppt/slideMasters/theme/theme1.xml" Id="R67654091d30544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2cceda1984a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0259ddf4b4d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1efa85e164b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de877ebfc43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7e5efbfde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2702bb93d4f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b9214c1b2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LAMA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LASSE BJØRN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JOHANSEN MATS CHRISTIAN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986 937 161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LAMA BYGG AS</a:t>
            </a:r>
          </a:p>
        </p:txBody>
      </p:sp>
    </p:spTree>
  </p:cSld>
  <p:clrMapOvr>
    <a:masterClrMapping xmlns:a="http://schemas.openxmlformats.org/drawingml/2006/main"/>
  </p:clrMapOvr>
</p:sld>
</file>