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f4a44b4cd142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17a6fadbaa4a20"/>
  </p:sldMasterIdLst>
  <p:sldIdLst>
    <p:sldId xmlns:r="http://schemas.openxmlformats.org/officeDocument/2006/relationships" id="256" r:id="R5c1a480ab2c44681"/>
    <p:sldId xmlns:r="http://schemas.openxmlformats.org/officeDocument/2006/relationships" id="257" r:id="R73a3c890b4be475a"/>
    <p:sldId xmlns:r="http://schemas.openxmlformats.org/officeDocument/2006/relationships" id="258" r:id="R9a9ec96253464122"/>
    <p:sldId xmlns:r="http://schemas.openxmlformats.org/officeDocument/2006/relationships" id="259" r:id="Rfaa34d6276364fd1"/>
    <p:sldId xmlns:r="http://schemas.openxmlformats.org/officeDocument/2006/relationships" id="260" r:id="Ra8e0465e0e8e4131"/>
    <p:sldId xmlns:r="http://schemas.openxmlformats.org/officeDocument/2006/relationships" id="261" r:id="R3ef904c1621c435f"/>
    <p:sldId xmlns:r="http://schemas.openxmlformats.org/officeDocument/2006/relationships" id="262" r:id="R2869b3f31ff247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7a6fadbaa4a20" /><Relationship Type="http://schemas.openxmlformats.org/officeDocument/2006/relationships/slide" Target="/ppt/slides/slide1.xml" Id="R5c1a480ab2c44681" /><Relationship Type="http://schemas.openxmlformats.org/officeDocument/2006/relationships/slide" Target="/ppt/slides/slide2.xml" Id="R73a3c890b4be475a" /><Relationship Type="http://schemas.openxmlformats.org/officeDocument/2006/relationships/slide" Target="/ppt/slides/slide3.xml" Id="R9a9ec96253464122" /><Relationship Type="http://schemas.openxmlformats.org/officeDocument/2006/relationships/slide" Target="/ppt/slides/slide4.xml" Id="Rfaa34d6276364fd1" /><Relationship Type="http://schemas.openxmlformats.org/officeDocument/2006/relationships/slide" Target="/ppt/slides/slide5.xml" Id="Ra8e0465e0e8e4131" /><Relationship Type="http://schemas.openxmlformats.org/officeDocument/2006/relationships/slide" Target="/ppt/slides/slide6.xml" Id="R3ef904c1621c435f" /><Relationship Type="http://schemas.openxmlformats.org/officeDocument/2006/relationships/slide" Target="/ppt/slides/slide7.xml" Id="R2869b3f31ff247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c3b1b1e16c42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74add9ab745cb" /><Relationship Type="http://schemas.openxmlformats.org/officeDocument/2006/relationships/theme" Target="/ppt/slideMasters/theme/theme1.xml" Id="Rb32da11597a344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874add9ab745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35d36360145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005a306cf45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be0657d9e44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df0054d5344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c12a71dca4e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fc96a93c646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26884024e46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BOLGA FRYSERI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BOLGA FRYSERI AS ble etablert [år] og holder til i Frei.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−290 231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−269 012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2 061 694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ARVID MELBYE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Vågahammeren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6520 Frei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986 940 103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BOLGA FRYSERI AS</a:t>
            </a:r>
          </a:p>
        </p:txBody>
      </p:sp>
    </p:spTree>
  </p:cSld>
  <p:clrMapOvr>
    <a:masterClrMapping xmlns:a="http://schemas.openxmlformats.org/drawingml/2006/main"/>
  </p:clrMapOvr>
</p:sld>
</file>