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d97495544e40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8cc7df0e3a43f7"/>
  </p:sldMasterIdLst>
  <p:sldIdLst>
    <p:sldId xmlns:r="http://schemas.openxmlformats.org/officeDocument/2006/relationships" id="256" r:id="Rdebee5242e5e42fb"/>
    <p:sldId xmlns:r="http://schemas.openxmlformats.org/officeDocument/2006/relationships" id="257" r:id="R453d4dbdd1eb460e"/>
    <p:sldId xmlns:r="http://schemas.openxmlformats.org/officeDocument/2006/relationships" id="258" r:id="R10d0cd7e1ae14061"/>
    <p:sldId xmlns:r="http://schemas.openxmlformats.org/officeDocument/2006/relationships" id="259" r:id="R0181d5d4d19a4adf"/>
    <p:sldId xmlns:r="http://schemas.openxmlformats.org/officeDocument/2006/relationships" id="260" r:id="R614aaf6b2fe74edd"/>
    <p:sldId xmlns:r="http://schemas.openxmlformats.org/officeDocument/2006/relationships" id="261" r:id="Rc1570e1a6aff42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8cc7df0e3a43f7" /><Relationship Type="http://schemas.openxmlformats.org/officeDocument/2006/relationships/slide" Target="/ppt/slides/slide1.xml" Id="Rdebee5242e5e42fb" /><Relationship Type="http://schemas.openxmlformats.org/officeDocument/2006/relationships/slide" Target="/ppt/slides/slide2.xml" Id="R453d4dbdd1eb460e" /><Relationship Type="http://schemas.openxmlformats.org/officeDocument/2006/relationships/slide" Target="/ppt/slides/slide3.xml" Id="R10d0cd7e1ae14061" /><Relationship Type="http://schemas.openxmlformats.org/officeDocument/2006/relationships/slide" Target="/ppt/slides/slide4.xml" Id="R0181d5d4d19a4adf" /><Relationship Type="http://schemas.openxmlformats.org/officeDocument/2006/relationships/slide" Target="/ppt/slides/slide5.xml" Id="R614aaf6b2fe74edd" /><Relationship Type="http://schemas.openxmlformats.org/officeDocument/2006/relationships/slide" Target="/ppt/slides/slide6.xml" Id="Rc1570e1a6aff42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5ef8c4add947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20ab069584ff7" /><Relationship Type="http://schemas.openxmlformats.org/officeDocument/2006/relationships/theme" Target="/ppt/slideMasters/theme/theme1.xml" Id="R9a4cb51699a446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920ab069584f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51e6f0cab41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38bbd471e48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c093352bc43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1b633727e49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c2a20bd5840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d24a08db04e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BARNON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BARNON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TOUAZNI NOUREDDINE B  –  96,3 %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ÅSLI MORTEN  –  3,7 %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986 941 479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BARNON INVEST AS</a:t>
            </a:r>
          </a:p>
        </p:txBody>
      </p:sp>
    </p:spTree>
  </p:cSld>
  <p:clrMapOvr>
    <a:masterClrMapping xmlns:a="http://schemas.openxmlformats.org/drawingml/2006/main"/>
  </p:clrMapOvr>
</p:sld>
</file>