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588b25f4cc94e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7ff091a2194be6"/>
  </p:sldMasterIdLst>
  <p:sldIdLst>
    <p:sldId xmlns:r="http://schemas.openxmlformats.org/officeDocument/2006/relationships" id="256" r:id="R12255ec126784b6b"/>
    <p:sldId xmlns:r="http://schemas.openxmlformats.org/officeDocument/2006/relationships" id="257" r:id="Rb2ead5ff91034712"/>
    <p:sldId xmlns:r="http://schemas.openxmlformats.org/officeDocument/2006/relationships" id="258" r:id="R7e7a860f511e4168"/>
    <p:sldId xmlns:r="http://schemas.openxmlformats.org/officeDocument/2006/relationships" id="259" r:id="R23d60e6150374715"/>
    <p:sldId xmlns:r="http://schemas.openxmlformats.org/officeDocument/2006/relationships" id="260" r:id="R168df1f8f6fa4c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7ff091a2194be6" /><Relationship Type="http://schemas.openxmlformats.org/officeDocument/2006/relationships/slide" Target="/ppt/slides/slide1.xml" Id="R12255ec126784b6b" /><Relationship Type="http://schemas.openxmlformats.org/officeDocument/2006/relationships/slide" Target="/ppt/slides/slide2.xml" Id="Rb2ead5ff91034712" /><Relationship Type="http://schemas.openxmlformats.org/officeDocument/2006/relationships/slide" Target="/ppt/slides/slide3.xml" Id="R7e7a860f511e4168" /><Relationship Type="http://schemas.openxmlformats.org/officeDocument/2006/relationships/slide" Target="/ppt/slides/slide4.xml" Id="R23d60e6150374715" /><Relationship Type="http://schemas.openxmlformats.org/officeDocument/2006/relationships/slide" Target="/ppt/slides/slide5.xml" Id="R168df1f8f6fa4c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733f47ea4c45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0fb61a87146c7" /><Relationship Type="http://schemas.openxmlformats.org/officeDocument/2006/relationships/theme" Target="/ppt/slideMasters/theme/theme1.xml" Id="R20d3c7432be54b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40fb61a87146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bb546de074f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bff740c9842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eed42c4304d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f650f1971e4a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088e7c4474f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SENTRUMKIRKEN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SENTRUMKIRKEN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SENTRUMKIRKEN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SENTRUMKIRKEN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SENTRUMKIRKEN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SENTRUMKIRKEN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4307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67 83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www.sentrums.no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986 943 315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SENTRUMKIRKEN</a:t>
            </a:r>
          </a:p>
        </p:txBody>
      </p:sp>
    </p:spTree>
  </p:cSld>
  <p:clrMapOvr>
    <a:masterClrMapping xmlns:a="http://schemas.openxmlformats.org/drawingml/2006/main"/>
  </p:clrMapOvr>
</p:sld>
</file>