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0d1cb9efe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086626feb4bc0"/>
  </p:sldMasterIdLst>
  <p:sldIdLst>
    <p:sldId xmlns:r="http://schemas.openxmlformats.org/officeDocument/2006/relationships" id="256" r:id="R7093c0079e854510"/>
    <p:sldId xmlns:r="http://schemas.openxmlformats.org/officeDocument/2006/relationships" id="257" r:id="Recef9d3c47d94657"/>
    <p:sldId xmlns:r="http://schemas.openxmlformats.org/officeDocument/2006/relationships" id="258" r:id="Rdb6dc864ccfa446d"/>
    <p:sldId xmlns:r="http://schemas.openxmlformats.org/officeDocument/2006/relationships" id="259" r:id="R445817a3f8c4487f"/>
    <p:sldId xmlns:r="http://schemas.openxmlformats.org/officeDocument/2006/relationships" id="260" r:id="R6470f5f979e14e0b"/>
    <p:sldId xmlns:r="http://schemas.openxmlformats.org/officeDocument/2006/relationships" id="261" r:id="R3ab81f84ab85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086626feb4bc0" /><Relationship Type="http://schemas.openxmlformats.org/officeDocument/2006/relationships/slide" Target="/ppt/slides/slide1.xml" Id="R7093c0079e854510" /><Relationship Type="http://schemas.openxmlformats.org/officeDocument/2006/relationships/slide" Target="/ppt/slides/slide2.xml" Id="Recef9d3c47d94657" /><Relationship Type="http://schemas.openxmlformats.org/officeDocument/2006/relationships/slide" Target="/ppt/slides/slide3.xml" Id="Rdb6dc864ccfa446d" /><Relationship Type="http://schemas.openxmlformats.org/officeDocument/2006/relationships/slide" Target="/ppt/slides/slide4.xml" Id="R445817a3f8c4487f" /><Relationship Type="http://schemas.openxmlformats.org/officeDocument/2006/relationships/slide" Target="/ppt/slides/slide5.xml" Id="R6470f5f979e14e0b" /><Relationship Type="http://schemas.openxmlformats.org/officeDocument/2006/relationships/slide" Target="/ppt/slides/slide6.xml" Id="R3ab81f84ab85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e73e53c64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558bc525d451d" /><Relationship Type="http://schemas.openxmlformats.org/officeDocument/2006/relationships/theme" Target="/ppt/slideMasters/theme/theme1.xml" Id="R62dfbb736565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558bc525d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c799d888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c869308ba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6c4343aa2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703eea66a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eedbe3bfa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19085acdd46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LAKS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LAKS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VERMOLEN MARTHA  –  60,1 %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KOMMUNE  –  39,9 %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LAKS AS</a:t>
            </a:r>
          </a:p>
        </p:txBody>
      </p:sp>
    </p:spTree>
  </p:cSld>
  <p:clrMapOvr>
    <a:masterClrMapping xmlns:a="http://schemas.openxmlformats.org/drawingml/2006/main"/>
  </p:clrMapOvr>
</p:sld>
</file>