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63bc53f549a244bf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78293d4bab464876"/>
  </p:sldMasterIdLst>
  <p:sldIdLst>
    <p:sldId xmlns:r="http://schemas.openxmlformats.org/officeDocument/2006/relationships" id="256" r:id="R287ee1ac6efa4136"/>
    <p:sldId xmlns:r="http://schemas.openxmlformats.org/officeDocument/2006/relationships" id="257" r:id="Rfedff29344554125"/>
    <p:sldId xmlns:r="http://schemas.openxmlformats.org/officeDocument/2006/relationships" id="258" r:id="R87a290eb05a047fe"/>
    <p:sldId xmlns:r="http://schemas.openxmlformats.org/officeDocument/2006/relationships" id="259" r:id="Rb1617a3df4c1435a"/>
    <p:sldId xmlns:r="http://schemas.openxmlformats.org/officeDocument/2006/relationships" id="260" r:id="R6240051cc8e04fba"/>
    <p:sldId xmlns:r="http://schemas.openxmlformats.org/officeDocument/2006/relationships" id="261" r:id="R152982cfce1949b1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78293d4bab464876" /><Relationship Type="http://schemas.openxmlformats.org/officeDocument/2006/relationships/slide" Target="/ppt/slides/slide1.xml" Id="R287ee1ac6efa4136" /><Relationship Type="http://schemas.openxmlformats.org/officeDocument/2006/relationships/slide" Target="/ppt/slides/slide2.xml" Id="Rfedff29344554125" /><Relationship Type="http://schemas.openxmlformats.org/officeDocument/2006/relationships/slide" Target="/ppt/slides/slide3.xml" Id="R87a290eb05a047fe" /><Relationship Type="http://schemas.openxmlformats.org/officeDocument/2006/relationships/slide" Target="/ppt/slides/slide4.xml" Id="Rb1617a3df4c1435a" /><Relationship Type="http://schemas.openxmlformats.org/officeDocument/2006/relationships/slide" Target="/ppt/slides/slide5.xml" Id="R6240051cc8e04fba" /><Relationship Type="http://schemas.openxmlformats.org/officeDocument/2006/relationships/slide" Target="/ppt/slides/slide6.xml" Id="R152982cfce1949b1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edf12abbcd3845f2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731f1a4b9d94dea" /><Relationship Type="http://schemas.openxmlformats.org/officeDocument/2006/relationships/theme" Target="/ppt/slideMasters/theme/theme1.xml" Id="R37a28c56b9114029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5731f1a4b9d94dea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1ad4792fd8d4486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cba64fa8a644e39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0c4e97bd8484a4c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3737d73dcfc4059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4bd35dbebc14647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1ec769bb63f4ade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A-BYGG 1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A-BYGG 1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A-BYGG 1 AS ble etablert [år] og holder til i Hamar.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A-BYGG 1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A-BYGG 1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A-BYGG 1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HILDE MARTHINSEN  –  51,0 %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BENTE MARTHINSEN  –  49,0 %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A-BYGG 1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Lekeparkvegen 21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2319 Hamar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Tlf. 62 52 63 20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986 943 889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A-BYGG 1 AS</a:t>
            </a:r>
          </a:p>
        </p:txBody>
      </p:sp>
    </p:spTree>
  </p:cSld>
  <p:clrMapOvr>
    <a:masterClrMapping xmlns:a="http://schemas.openxmlformats.org/drawingml/2006/main"/>
  </p:clrMapOvr>
</p:sld>
</file>