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c785bdf8d749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c08c5b8da469a"/>
  </p:sldMasterIdLst>
  <p:sldIdLst>
    <p:sldId xmlns:r="http://schemas.openxmlformats.org/officeDocument/2006/relationships" id="256" r:id="R674c75d0dafc4137"/>
    <p:sldId xmlns:r="http://schemas.openxmlformats.org/officeDocument/2006/relationships" id="257" r:id="R4c61a5019ebe4dc9"/>
    <p:sldId xmlns:r="http://schemas.openxmlformats.org/officeDocument/2006/relationships" id="258" r:id="R6f211fb837ac4f1e"/>
    <p:sldId xmlns:r="http://schemas.openxmlformats.org/officeDocument/2006/relationships" id="259" r:id="R9e8639f7422f417c"/>
    <p:sldId xmlns:r="http://schemas.openxmlformats.org/officeDocument/2006/relationships" id="260" r:id="Rba43fa1922c745b4"/>
    <p:sldId xmlns:r="http://schemas.openxmlformats.org/officeDocument/2006/relationships" id="261" r:id="R2f9bacdc830c46d3"/>
    <p:sldId xmlns:r="http://schemas.openxmlformats.org/officeDocument/2006/relationships" id="262" r:id="R58f67d68218948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c08c5b8da469a" /><Relationship Type="http://schemas.openxmlformats.org/officeDocument/2006/relationships/slide" Target="/ppt/slides/slide1.xml" Id="R674c75d0dafc4137" /><Relationship Type="http://schemas.openxmlformats.org/officeDocument/2006/relationships/slide" Target="/ppt/slides/slide2.xml" Id="R4c61a5019ebe4dc9" /><Relationship Type="http://schemas.openxmlformats.org/officeDocument/2006/relationships/slide" Target="/ppt/slides/slide3.xml" Id="R6f211fb837ac4f1e" /><Relationship Type="http://schemas.openxmlformats.org/officeDocument/2006/relationships/slide" Target="/ppt/slides/slide4.xml" Id="R9e8639f7422f417c" /><Relationship Type="http://schemas.openxmlformats.org/officeDocument/2006/relationships/slide" Target="/ppt/slides/slide5.xml" Id="Rba43fa1922c745b4" /><Relationship Type="http://schemas.openxmlformats.org/officeDocument/2006/relationships/slide" Target="/ppt/slides/slide6.xml" Id="R2f9bacdc830c46d3" /><Relationship Type="http://schemas.openxmlformats.org/officeDocument/2006/relationships/slide" Target="/ppt/slides/slide7.xml" Id="R58f67d68218948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c7e60335149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5a488e0dc41fd" /><Relationship Type="http://schemas.openxmlformats.org/officeDocument/2006/relationships/theme" Target="/ppt/slideMasters/theme/theme1.xml" Id="Ra7e919419d494a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85a488e0dc41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9c5f607dc48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41b7cdfcc49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cb312eae144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62fa9a2144f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6672f54ce42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d41c7149a41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544a98d9a4c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OAU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OAU HOLDING AS ble etablert [år] og holder til i Hurdal.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880 925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2 297 362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12 351 905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CAMILLA CECILIE UNDERLAND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CHRISTINE MARIE UNDERLAND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CORNELIA CHARLOTTE UNDERLAND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UNDERLAND OLE ANDREAS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UNDERLAND OLE ANDREAS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Søvik Vestsideveien 218, Vestsidevegen 218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2090 Hurdal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75 21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986 946 071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