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3c57d40a6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c78c7bba3408c"/>
  </p:sldMasterIdLst>
  <p:sldIdLst>
    <p:sldId xmlns:r="http://schemas.openxmlformats.org/officeDocument/2006/relationships" id="256" r:id="R45c936b6f96b4e8d"/>
    <p:sldId xmlns:r="http://schemas.openxmlformats.org/officeDocument/2006/relationships" id="257" r:id="R9ebeb5fe594e43bd"/>
    <p:sldId xmlns:r="http://schemas.openxmlformats.org/officeDocument/2006/relationships" id="258" r:id="Rf2c6e306e79b4d5a"/>
    <p:sldId xmlns:r="http://schemas.openxmlformats.org/officeDocument/2006/relationships" id="259" r:id="Rf87b51d6daff4390"/>
    <p:sldId xmlns:r="http://schemas.openxmlformats.org/officeDocument/2006/relationships" id="260" r:id="R69b626d157824f29"/>
    <p:sldId xmlns:r="http://schemas.openxmlformats.org/officeDocument/2006/relationships" id="261" r:id="R3f990c76cdbe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c78c7bba3408c" /><Relationship Type="http://schemas.openxmlformats.org/officeDocument/2006/relationships/slide" Target="/ppt/slides/slide1.xml" Id="R45c936b6f96b4e8d" /><Relationship Type="http://schemas.openxmlformats.org/officeDocument/2006/relationships/slide" Target="/ppt/slides/slide2.xml" Id="R9ebeb5fe594e43bd" /><Relationship Type="http://schemas.openxmlformats.org/officeDocument/2006/relationships/slide" Target="/ppt/slides/slide3.xml" Id="Rf2c6e306e79b4d5a" /><Relationship Type="http://schemas.openxmlformats.org/officeDocument/2006/relationships/slide" Target="/ppt/slides/slide4.xml" Id="Rf87b51d6daff4390" /><Relationship Type="http://schemas.openxmlformats.org/officeDocument/2006/relationships/slide" Target="/ppt/slides/slide5.xml" Id="R69b626d157824f29" /><Relationship Type="http://schemas.openxmlformats.org/officeDocument/2006/relationships/slide" Target="/ppt/slides/slide6.xml" Id="R3f990c76cdbe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126f3c8c2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6a243c57453f" /><Relationship Type="http://schemas.openxmlformats.org/officeDocument/2006/relationships/theme" Target="/ppt/slideMasters/theme/theme1.xml" Id="Re8797cdb85f0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e6a243c57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7707796e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83ebfad3c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b5f7bc0b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dc7fbb86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bab7bdd9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9af8a6947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SICTRA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1667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986 947 019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SICTRA AS</a:t>
            </a:r>
          </a:p>
        </p:txBody>
      </p:sp>
    </p:spTree>
  </p:cSld>
  <p:clrMapOvr>
    <a:masterClrMapping xmlns:a="http://schemas.openxmlformats.org/drawingml/2006/main"/>
  </p:clrMapOvr>
</p:sld>
</file>