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a52b1ef7d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d363ac65d4c23"/>
  </p:sldMasterIdLst>
  <p:sldIdLst>
    <p:sldId xmlns:r="http://schemas.openxmlformats.org/officeDocument/2006/relationships" id="256" r:id="R1c530a1458a1447f"/>
    <p:sldId xmlns:r="http://schemas.openxmlformats.org/officeDocument/2006/relationships" id="257" r:id="Rab0a424b353a437e"/>
    <p:sldId xmlns:r="http://schemas.openxmlformats.org/officeDocument/2006/relationships" id="258" r:id="R907e58ac21044285"/>
    <p:sldId xmlns:r="http://schemas.openxmlformats.org/officeDocument/2006/relationships" id="259" r:id="R251e422ddbaa41d4"/>
    <p:sldId xmlns:r="http://schemas.openxmlformats.org/officeDocument/2006/relationships" id="260" r:id="Ra0735ea405f34f09"/>
    <p:sldId xmlns:r="http://schemas.openxmlformats.org/officeDocument/2006/relationships" id="261" r:id="Rba1378b51c8f4fb6"/>
    <p:sldId xmlns:r="http://schemas.openxmlformats.org/officeDocument/2006/relationships" id="262" r:id="R7cc67487cd8e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d363ac65d4c23" /><Relationship Type="http://schemas.openxmlformats.org/officeDocument/2006/relationships/slide" Target="/ppt/slides/slide1.xml" Id="R1c530a1458a1447f" /><Relationship Type="http://schemas.openxmlformats.org/officeDocument/2006/relationships/slide" Target="/ppt/slides/slide2.xml" Id="Rab0a424b353a437e" /><Relationship Type="http://schemas.openxmlformats.org/officeDocument/2006/relationships/slide" Target="/ppt/slides/slide3.xml" Id="R907e58ac21044285" /><Relationship Type="http://schemas.openxmlformats.org/officeDocument/2006/relationships/slide" Target="/ppt/slides/slide4.xml" Id="R251e422ddbaa41d4" /><Relationship Type="http://schemas.openxmlformats.org/officeDocument/2006/relationships/slide" Target="/ppt/slides/slide5.xml" Id="Ra0735ea405f34f09" /><Relationship Type="http://schemas.openxmlformats.org/officeDocument/2006/relationships/slide" Target="/ppt/slides/slide6.xml" Id="Rba1378b51c8f4fb6" /><Relationship Type="http://schemas.openxmlformats.org/officeDocument/2006/relationships/slide" Target="/ppt/slides/slide7.xml" Id="R7cc67487cd8e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be7c6315c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cf9e670c4efb" /><Relationship Type="http://schemas.openxmlformats.org/officeDocument/2006/relationships/theme" Target="/ppt/slideMasters/theme/theme1.xml" Id="Ra9b9a188f89e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9cf9e670c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405ac325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db7d9827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074ca2f8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d5c83c7a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44403af3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c1c85e72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0ee87e13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SICTRA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SICTRA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18 943 654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RUNAR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1667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986 947 019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