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fb0da29e4b4d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0d0f2ebb2b4797"/>
  </p:sldMasterIdLst>
  <p:sldIdLst>
    <p:sldId xmlns:r="http://schemas.openxmlformats.org/officeDocument/2006/relationships" id="256" r:id="Ra8a0026865ad4321"/>
    <p:sldId xmlns:r="http://schemas.openxmlformats.org/officeDocument/2006/relationships" id="257" r:id="Rae27f02edfbd4926"/>
    <p:sldId xmlns:r="http://schemas.openxmlformats.org/officeDocument/2006/relationships" id="258" r:id="R49ba1474d9f4451d"/>
    <p:sldId xmlns:r="http://schemas.openxmlformats.org/officeDocument/2006/relationships" id="259" r:id="Rd07a78dc557f428d"/>
    <p:sldId xmlns:r="http://schemas.openxmlformats.org/officeDocument/2006/relationships" id="260" r:id="Rf8c2c91d655045c7"/>
    <p:sldId xmlns:r="http://schemas.openxmlformats.org/officeDocument/2006/relationships" id="261" r:id="R603e3712b7974f97"/>
    <p:sldId xmlns:r="http://schemas.openxmlformats.org/officeDocument/2006/relationships" id="262" r:id="Rae180494b39f4a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0d0f2ebb2b4797" /><Relationship Type="http://schemas.openxmlformats.org/officeDocument/2006/relationships/slide" Target="/ppt/slides/slide1.xml" Id="Ra8a0026865ad4321" /><Relationship Type="http://schemas.openxmlformats.org/officeDocument/2006/relationships/slide" Target="/ppt/slides/slide2.xml" Id="Rae27f02edfbd4926" /><Relationship Type="http://schemas.openxmlformats.org/officeDocument/2006/relationships/slide" Target="/ppt/slides/slide3.xml" Id="R49ba1474d9f4451d" /><Relationship Type="http://schemas.openxmlformats.org/officeDocument/2006/relationships/slide" Target="/ppt/slides/slide4.xml" Id="Rd07a78dc557f428d" /><Relationship Type="http://schemas.openxmlformats.org/officeDocument/2006/relationships/slide" Target="/ppt/slides/slide5.xml" Id="Rf8c2c91d655045c7" /><Relationship Type="http://schemas.openxmlformats.org/officeDocument/2006/relationships/slide" Target="/ppt/slides/slide6.xml" Id="R603e3712b7974f97" /><Relationship Type="http://schemas.openxmlformats.org/officeDocument/2006/relationships/slide" Target="/ppt/slides/slide7.xml" Id="Rae180494b39f4a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b23eda873546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7579f010840e2" /><Relationship Type="http://schemas.openxmlformats.org/officeDocument/2006/relationships/theme" Target="/ppt/slideMasters/theme/theme1.xml" Id="R9779b0b300b74f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d7579f010840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282c292924a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9d56b87324a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cb558db5344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c138f5e7043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c18fba1174f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3709904c34d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a8b3d22b841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NAUSTOR TECHNOLOGY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NAUSTOR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NAUSTOR TECHNOLOGY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NAUSTOR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NAUSTOR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NAUSTOR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2 208 146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426 555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318 132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516 938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670 811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NAUSTOR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STOREBØ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 HUSE STOREBØ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 HUSE STOREBØ  –  16,0 %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NAUSTOR TECHNOLOGY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Trond Storebø, Rekkebovegen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6412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986 949 798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NAUSTOR TECHNOLOGY AS</a:t>
            </a:r>
          </a:p>
        </p:txBody>
      </p:sp>
    </p:spTree>
  </p:cSld>
  <p:clrMapOvr>
    <a:masterClrMapping xmlns:a="http://schemas.openxmlformats.org/drawingml/2006/main"/>
  </p:clrMapOvr>
</p:sld>
</file>