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00adb1f544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0dc5b40f14e15"/>
  </p:sldMasterIdLst>
  <p:sldIdLst>
    <p:sldId xmlns:r="http://schemas.openxmlformats.org/officeDocument/2006/relationships" id="256" r:id="R58a9e6e069b84aad"/>
    <p:sldId xmlns:r="http://schemas.openxmlformats.org/officeDocument/2006/relationships" id="257" r:id="Rc49c10402c2347b3"/>
    <p:sldId xmlns:r="http://schemas.openxmlformats.org/officeDocument/2006/relationships" id="258" r:id="Rbfff56742a484be1"/>
    <p:sldId xmlns:r="http://schemas.openxmlformats.org/officeDocument/2006/relationships" id="259" r:id="Ree5cde94c52447c9"/>
    <p:sldId xmlns:r="http://schemas.openxmlformats.org/officeDocument/2006/relationships" id="260" r:id="R9526f743c65243de"/>
    <p:sldId xmlns:r="http://schemas.openxmlformats.org/officeDocument/2006/relationships" id="261" r:id="R527fa1cc396e42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0dc5b40f14e15" /><Relationship Type="http://schemas.openxmlformats.org/officeDocument/2006/relationships/slide" Target="/ppt/slides/slide1.xml" Id="R58a9e6e069b84aad" /><Relationship Type="http://schemas.openxmlformats.org/officeDocument/2006/relationships/slide" Target="/ppt/slides/slide2.xml" Id="Rc49c10402c2347b3" /><Relationship Type="http://schemas.openxmlformats.org/officeDocument/2006/relationships/slide" Target="/ppt/slides/slide3.xml" Id="Rbfff56742a484be1" /><Relationship Type="http://schemas.openxmlformats.org/officeDocument/2006/relationships/slide" Target="/ppt/slides/slide4.xml" Id="Ree5cde94c52447c9" /><Relationship Type="http://schemas.openxmlformats.org/officeDocument/2006/relationships/slide" Target="/ppt/slides/slide5.xml" Id="R9526f743c65243de" /><Relationship Type="http://schemas.openxmlformats.org/officeDocument/2006/relationships/slide" Target="/ppt/slides/slide6.xml" Id="R527fa1cc396e42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944048a064f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7ce0e8f61448d" /><Relationship Type="http://schemas.openxmlformats.org/officeDocument/2006/relationships/theme" Target="/ppt/slideMasters/theme/theme1.xml" Id="R0a0582f446dd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97ce0e8f6144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11039698c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8d0c9a59845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be64dea4045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56ee5854845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3c47e55bc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491c48fa9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PARTANKERS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PARTANKERS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PARTANKERS II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PARTANKERS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PARTANKERS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PARTANKERS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JASON SHIPPING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PARTANKERS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986 950 141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PARTANKERS II AS</a:t>
            </a:r>
          </a:p>
        </p:txBody>
      </p:sp>
    </p:spTree>
  </p:cSld>
  <p:clrMapOvr>
    <a:masterClrMapping xmlns:a="http://schemas.openxmlformats.org/drawingml/2006/main"/>
  </p:clrMapOvr>
</p:sld>
</file>