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2fe8f9e27f42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69718eb45840bc"/>
  </p:sldMasterIdLst>
  <p:sldIdLst>
    <p:sldId xmlns:r="http://schemas.openxmlformats.org/officeDocument/2006/relationships" id="256" r:id="R63f8e608704c42d6"/>
    <p:sldId xmlns:r="http://schemas.openxmlformats.org/officeDocument/2006/relationships" id="257" r:id="Ra8815aa6af2c4ebe"/>
    <p:sldId xmlns:r="http://schemas.openxmlformats.org/officeDocument/2006/relationships" id="258" r:id="Rb400dac476e448f8"/>
    <p:sldId xmlns:r="http://schemas.openxmlformats.org/officeDocument/2006/relationships" id="259" r:id="Ra0755abc62024305"/>
    <p:sldId xmlns:r="http://schemas.openxmlformats.org/officeDocument/2006/relationships" id="260" r:id="R63484f0dca2e4948"/>
    <p:sldId xmlns:r="http://schemas.openxmlformats.org/officeDocument/2006/relationships" id="261" r:id="R629f05dcaee840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69718eb45840bc" /><Relationship Type="http://schemas.openxmlformats.org/officeDocument/2006/relationships/slide" Target="/ppt/slides/slide1.xml" Id="R63f8e608704c42d6" /><Relationship Type="http://schemas.openxmlformats.org/officeDocument/2006/relationships/slide" Target="/ppt/slides/slide2.xml" Id="Ra8815aa6af2c4ebe" /><Relationship Type="http://schemas.openxmlformats.org/officeDocument/2006/relationships/slide" Target="/ppt/slides/slide3.xml" Id="Rb400dac476e448f8" /><Relationship Type="http://schemas.openxmlformats.org/officeDocument/2006/relationships/slide" Target="/ppt/slides/slide4.xml" Id="Ra0755abc62024305" /><Relationship Type="http://schemas.openxmlformats.org/officeDocument/2006/relationships/slide" Target="/ppt/slides/slide5.xml" Id="R63484f0dca2e4948" /><Relationship Type="http://schemas.openxmlformats.org/officeDocument/2006/relationships/slide" Target="/ppt/slides/slide6.xml" Id="R629f05dcaee840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4cd7222eeb49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10ee393fe34c67" /><Relationship Type="http://schemas.openxmlformats.org/officeDocument/2006/relationships/theme" Target="/ppt/slideMasters/theme/theme1.xml" Id="Ra42aaffb0bb64d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10ee393fe34c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ce79fde7f646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2c424b1a464a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12796697d4c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98774e1ce41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b77884e5c42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708e6ba9c44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TVEITEÅNO KRAFTVERK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TVEITEÅNO KRAFTVERK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TVEITEÅNO KRAFTVERK AS ble etablert [år] og holder til i Sand.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TVEITEÅNO KRAFTVERK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TVEITEÅNO KRAFTVERK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TVEITEÅNO KRAFTVERK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VASSHUS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TVEITEÅNO KRAFTVERK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Suldalsvegen 912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4230 Sand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79 98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986 950 508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TVEITEÅNO KRAFTVERK AS</a:t>
            </a:r>
          </a:p>
        </p:txBody>
      </p:sp>
    </p:spTree>
  </p:cSld>
  <p:clrMapOvr>
    <a:masterClrMapping xmlns:a="http://schemas.openxmlformats.org/drawingml/2006/main"/>
  </p:clrMapOvr>
</p:sld>
</file>