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711c48e0f44d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82de87ffb942f6"/>
  </p:sldMasterIdLst>
  <p:sldIdLst>
    <p:sldId xmlns:r="http://schemas.openxmlformats.org/officeDocument/2006/relationships" id="256" r:id="R1710b6b35f354ad9"/>
    <p:sldId xmlns:r="http://schemas.openxmlformats.org/officeDocument/2006/relationships" id="257" r:id="R90d346810b0b4810"/>
    <p:sldId xmlns:r="http://schemas.openxmlformats.org/officeDocument/2006/relationships" id="258" r:id="R48cc231d91b64aaa"/>
    <p:sldId xmlns:r="http://schemas.openxmlformats.org/officeDocument/2006/relationships" id="259" r:id="R9355678f2bb044af"/>
    <p:sldId xmlns:r="http://schemas.openxmlformats.org/officeDocument/2006/relationships" id="260" r:id="R769b5b90d103472f"/>
    <p:sldId xmlns:r="http://schemas.openxmlformats.org/officeDocument/2006/relationships" id="261" r:id="R0f71aff90b3d45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82de87ffb942f6" /><Relationship Type="http://schemas.openxmlformats.org/officeDocument/2006/relationships/slide" Target="/ppt/slides/slide1.xml" Id="R1710b6b35f354ad9" /><Relationship Type="http://schemas.openxmlformats.org/officeDocument/2006/relationships/slide" Target="/ppt/slides/slide2.xml" Id="R90d346810b0b4810" /><Relationship Type="http://schemas.openxmlformats.org/officeDocument/2006/relationships/slide" Target="/ppt/slides/slide3.xml" Id="R48cc231d91b64aaa" /><Relationship Type="http://schemas.openxmlformats.org/officeDocument/2006/relationships/slide" Target="/ppt/slides/slide4.xml" Id="R9355678f2bb044af" /><Relationship Type="http://schemas.openxmlformats.org/officeDocument/2006/relationships/slide" Target="/ppt/slides/slide5.xml" Id="R769b5b90d103472f" /><Relationship Type="http://schemas.openxmlformats.org/officeDocument/2006/relationships/slide" Target="/ppt/slides/slide6.xml" Id="R0f71aff90b3d45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653848a50246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b881201dcd4344" /><Relationship Type="http://schemas.openxmlformats.org/officeDocument/2006/relationships/theme" Target="/ppt/slideMasters/theme/theme1.xml" Id="R1d35b1a27c4146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b881201dcd43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29dd7f511943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0fdec4f4b645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d15847216f43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3831b46fa04b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06cbac789f41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7bb718a26947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RGD OPERATIONS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RGD OPERATIONS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RGD OPERATIONS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RGD OPERATIONS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RGD OPERATIONS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RGD OPERATIONS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 GRAEME DICK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RGD OPERATIONS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Frøyerveien 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4328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62 18 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graeme@rgdo.no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www.rgdo.no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986 958 150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RGD OPERATIONS AS</a:t>
            </a:r>
          </a:p>
        </p:txBody>
      </p:sp>
    </p:spTree>
  </p:cSld>
  <p:clrMapOvr>
    <a:masterClrMapping xmlns:a="http://schemas.openxmlformats.org/drawingml/2006/main"/>
  </p:clrMapOvr>
</p:sld>
</file>