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79ada119f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ee634b60c642bc"/>
  </p:sldMasterIdLst>
  <p:sldIdLst>
    <p:sldId xmlns:r="http://schemas.openxmlformats.org/officeDocument/2006/relationships" id="256" r:id="R077c98057c9a4216"/>
    <p:sldId xmlns:r="http://schemas.openxmlformats.org/officeDocument/2006/relationships" id="257" r:id="Rc2979951b8b4420f"/>
    <p:sldId xmlns:r="http://schemas.openxmlformats.org/officeDocument/2006/relationships" id="258" r:id="Rc34574d6a8a44fdb"/>
    <p:sldId xmlns:r="http://schemas.openxmlformats.org/officeDocument/2006/relationships" id="259" r:id="R9b4caa5bd9804f36"/>
    <p:sldId xmlns:r="http://schemas.openxmlformats.org/officeDocument/2006/relationships" id="260" r:id="Rf45a4cfe2ec64567"/>
    <p:sldId xmlns:r="http://schemas.openxmlformats.org/officeDocument/2006/relationships" id="261" r:id="Rcbe377d8b7bc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e634b60c642bc" /><Relationship Type="http://schemas.openxmlformats.org/officeDocument/2006/relationships/slide" Target="/ppt/slides/slide1.xml" Id="R077c98057c9a4216" /><Relationship Type="http://schemas.openxmlformats.org/officeDocument/2006/relationships/slide" Target="/ppt/slides/slide2.xml" Id="Rc2979951b8b4420f" /><Relationship Type="http://schemas.openxmlformats.org/officeDocument/2006/relationships/slide" Target="/ppt/slides/slide3.xml" Id="Rc34574d6a8a44fdb" /><Relationship Type="http://schemas.openxmlformats.org/officeDocument/2006/relationships/slide" Target="/ppt/slides/slide4.xml" Id="R9b4caa5bd9804f36" /><Relationship Type="http://schemas.openxmlformats.org/officeDocument/2006/relationships/slide" Target="/ppt/slides/slide5.xml" Id="Rf45a4cfe2ec64567" /><Relationship Type="http://schemas.openxmlformats.org/officeDocument/2006/relationships/slide" Target="/ppt/slides/slide6.xml" Id="Rcbe377d8b7bc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84605a77b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8aaddcbf44de2" /><Relationship Type="http://schemas.openxmlformats.org/officeDocument/2006/relationships/theme" Target="/ppt/slideMasters/theme/theme1.xml" Id="Rb14faeb71a1a4f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8aaddcbf44d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808b239f2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5c024a385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eeef05ac9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478b4e72645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0a7a95d5545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a2e5e3fa045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CALIDAD DE VIDA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CALIDAD DE 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CALIDAD DE VIDA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CALIDAD DE 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CALIDAD DE 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CALIDAD DE 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MODIN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CALIDAD DE 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986 958 762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CALIDAD DE VIDA AS</a:t>
            </a:r>
          </a:p>
        </p:txBody>
      </p:sp>
    </p:spTree>
  </p:cSld>
  <p:clrMapOvr>
    <a:masterClrMapping xmlns:a="http://schemas.openxmlformats.org/drawingml/2006/main"/>
  </p:clrMapOvr>
</p:sld>
</file>