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f53b5421441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467d0d8e142c1"/>
  </p:sldMasterIdLst>
  <p:sldIdLst>
    <p:sldId xmlns:r="http://schemas.openxmlformats.org/officeDocument/2006/relationships" id="256" r:id="R880299ca732f42ee"/>
    <p:sldId xmlns:r="http://schemas.openxmlformats.org/officeDocument/2006/relationships" id="257" r:id="R407db6047c934c35"/>
    <p:sldId xmlns:r="http://schemas.openxmlformats.org/officeDocument/2006/relationships" id="258" r:id="Rbd90e0874bcf45f9"/>
    <p:sldId xmlns:r="http://schemas.openxmlformats.org/officeDocument/2006/relationships" id="259" r:id="R654aee9c12854bde"/>
    <p:sldId xmlns:r="http://schemas.openxmlformats.org/officeDocument/2006/relationships" id="260" r:id="R1f25ea3c7aab4be5"/>
    <p:sldId xmlns:r="http://schemas.openxmlformats.org/officeDocument/2006/relationships" id="261" r:id="R10ad7d3e9f5747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467d0d8e142c1" /><Relationship Type="http://schemas.openxmlformats.org/officeDocument/2006/relationships/slide" Target="/ppt/slides/slide1.xml" Id="R880299ca732f42ee" /><Relationship Type="http://schemas.openxmlformats.org/officeDocument/2006/relationships/slide" Target="/ppt/slides/slide2.xml" Id="R407db6047c934c35" /><Relationship Type="http://schemas.openxmlformats.org/officeDocument/2006/relationships/slide" Target="/ppt/slides/slide3.xml" Id="Rbd90e0874bcf45f9" /><Relationship Type="http://schemas.openxmlformats.org/officeDocument/2006/relationships/slide" Target="/ppt/slides/slide4.xml" Id="R654aee9c12854bde" /><Relationship Type="http://schemas.openxmlformats.org/officeDocument/2006/relationships/slide" Target="/ppt/slides/slide5.xml" Id="R1f25ea3c7aab4be5" /><Relationship Type="http://schemas.openxmlformats.org/officeDocument/2006/relationships/slide" Target="/ppt/slides/slide6.xml" Id="R10ad7d3e9f5747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d5d35243b840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6bcd276504ca1" /><Relationship Type="http://schemas.openxmlformats.org/officeDocument/2006/relationships/theme" Target="/ppt/slideMasters/theme/theme1.xml" Id="R20b01494187d42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76bcd276504c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c5823179d4e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87ce1002c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b3d6f685a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810436c9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e73a6cf446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14bbd9eef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KAPPA REVISJON AS</a:t>
            </a:r>
          </a:p>
        </p:txBody>
      </p:sp>
    </p:spTree>
  </p:cSld>
  <p:clrMapOvr>
    <a:masterClrMapping xmlns:a="http://schemas.openxmlformats.org/drawingml/2006/main"/>
  </p:clrMapOvr>
</p:sld>
</file>